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4"/>
  </p:sldMasterIdLst>
  <p:sldIdLst>
    <p:sldId id="256" r:id="rId5"/>
    <p:sldId id="257" r:id="rId6"/>
    <p:sldId id="327" r:id="rId7"/>
    <p:sldId id="258" r:id="rId8"/>
    <p:sldId id="331" r:id="rId9"/>
    <p:sldId id="330" r:id="rId10"/>
    <p:sldId id="260" r:id="rId11"/>
    <p:sldId id="265" r:id="rId12"/>
    <p:sldId id="266" r:id="rId13"/>
    <p:sldId id="267" r:id="rId14"/>
    <p:sldId id="269" r:id="rId15"/>
    <p:sldId id="259" r:id="rId16"/>
    <p:sldId id="263" r:id="rId17"/>
    <p:sldId id="261" r:id="rId18"/>
    <p:sldId id="271" r:id="rId19"/>
    <p:sldId id="262" r:id="rId20"/>
    <p:sldId id="270" r:id="rId21"/>
    <p:sldId id="323" r:id="rId22"/>
    <p:sldId id="324" r:id="rId23"/>
    <p:sldId id="325" r:id="rId24"/>
    <p:sldId id="326" r:id="rId25"/>
    <p:sldId id="264" r:id="rId26"/>
    <p:sldId id="268" r:id="rId27"/>
    <p:sldId id="272" r:id="rId28"/>
    <p:sldId id="273" r:id="rId29"/>
    <p:sldId id="274" r:id="rId30"/>
    <p:sldId id="275" r:id="rId31"/>
    <p:sldId id="276" r:id="rId32"/>
    <p:sldId id="277" r:id="rId33"/>
    <p:sldId id="279" r:id="rId34"/>
    <p:sldId id="278" r:id="rId35"/>
    <p:sldId id="280" r:id="rId3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4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estermans, Rens" userId="1c87c30d-88a5-4ac6-9ae8-d4f318a82d0a" providerId="ADAL" clId="{C39C8186-D9E1-482D-A63A-5598B9EA4289}"/>
    <pc:docChg chg="delSld">
      <pc:chgData name="Heestermans, Rens" userId="1c87c30d-88a5-4ac6-9ae8-d4f318a82d0a" providerId="ADAL" clId="{C39C8186-D9E1-482D-A63A-5598B9EA4289}" dt="2020-09-10T07:20:36.905" v="0" actId="2696"/>
      <pc:docMkLst>
        <pc:docMk/>
      </pc:docMkLst>
      <pc:sldChg chg="del">
        <pc:chgData name="Heestermans, Rens" userId="1c87c30d-88a5-4ac6-9ae8-d4f318a82d0a" providerId="ADAL" clId="{C39C8186-D9E1-482D-A63A-5598B9EA4289}" dt="2020-09-10T07:20:36.905" v="0" actId="2696"/>
        <pc:sldMkLst>
          <pc:docMk/>
          <pc:sldMk cId="3899317484" sldId="298"/>
        </pc:sldMkLst>
      </pc:sldChg>
      <pc:sldChg chg="del">
        <pc:chgData name="Heestermans, Rens" userId="1c87c30d-88a5-4ac6-9ae8-d4f318a82d0a" providerId="ADAL" clId="{C39C8186-D9E1-482D-A63A-5598B9EA4289}" dt="2020-09-10T07:20:36.905" v="0" actId="2696"/>
        <pc:sldMkLst>
          <pc:docMk/>
          <pc:sldMk cId="2561283864" sldId="300"/>
        </pc:sldMkLst>
      </pc:sldChg>
      <pc:sldChg chg="del">
        <pc:chgData name="Heestermans, Rens" userId="1c87c30d-88a5-4ac6-9ae8-d4f318a82d0a" providerId="ADAL" clId="{C39C8186-D9E1-482D-A63A-5598B9EA4289}" dt="2020-09-10T07:20:36.905" v="0" actId="2696"/>
        <pc:sldMkLst>
          <pc:docMk/>
          <pc:sldMk cId="3919812348" sldId="301"/>
        </pc:sldMkLst>
      </pc:sldChg>
      <pc:sldChg chg="del">
        <pc:chgData name="Heestermans, Rens" userId="1c87c30d-88a5-4ac6-9ae8-d4f318a82d0a" providerId="ADAL" clId="{C39C8186-D9E1-482D-A63A-5598B9EA4289}" dt="2020-09-10T07:20:36.905" v="0" actId="2696"/>
        <pc:sldMkLst>
          <pc:docMk/>
          <pc:sldMk cId="1962716480" sldId="302"/>
        </pc:sldMkLst>
      </pc:sldChg>
      <pc:sldChg chg="del">
        <pc:chgData name="Heestermans, Rens" userId="1c87c30d-88a5-4ac6-9ae8-d4f318a82d0a" providerId="ADAL" clId="{C39C8186-D9E1-482D-A63A-5598B9EA4289}" dt="2020-09-10T07:20:36.905" v="0" actId="2696"/>
        <pc:sldMkLst>
          <pc:docMk/>
          <pc:sldMk cId="92447264" sldId="305"/>
        </pc:sldMkLst>
      </pc:sldChg>
      <pc:sldChg chg="del">
        <pc:chgData name="Heestermans, Rens" userId="1c87c30d-88a5-4ac6-9ae8-d4f318a82d0a" providerId="ADAL" clId="{C39C8186-D9E1-482D-A63A-5598B9EA4289}" dt="2020-09-10T07:20:36.905" v="0" actId="2696"/>
        <pc:sldMkLst>
          <pc:docMk/>
          <pc:sldMk cId="3112948294" sldId="306"/>
        </pc:sldMkLst>
      </pc:sldChg>
      <pc:sldChg chg="del">
        <pc:chgData name="Heestermans, Rens" userId="1c87c30d-88a5-4ac6-9ae8-d4f318a82d0a" providerId="ADAL" clId="{C39C8186-D9E1-482D-A63A-5598B9EA4289}" dt="2020-09-10T07:20:36.905" v="0" actId="2696"/>
        <pc:sldMkLst>
          <pc:docMk/>
          <pc:sldMk cId="832738376" sldId="307"/>
        </pc:sldMkLst>
      </pc:sldChg>
      <pc:sldChg chg="del">
        <pc:chgData name="Heestermans, Rens" userId="1c87c30d-88a5-4ac6-9ae8-d4f318a82d0a" providerId="ADAL" clId="{C39C8186-D9E1-482D-A63A-5598B9EA4289}" dt="2020-09-10T07:20:36.905" v="0" actId="2696"/>
        <pc:sldMkLst>
          <pc:docMk/>
          <pc:sldMk cId="1280375098" sldId="308"/>
        </pc:sldMkLst>
      </pc:sldChg>
      <pc:sldChg chg="del">
        <pc:chgData name="Heestermans, Rens" userId="1c87c30d-88a5-4ac6-9ae8-d4f318a82d0a" providerId="ADAL" clId="{C39C8186-D9E1-482D-A63A-5598B9EA4289}" dt="2020-09-10T07:20:36.905" v="0" actId="2696"/>
        <pc:sldMkLst>
          <pc:docMk/>
          <pc:sldMk cId="2608630644" sldId="309"/>
        </pc:sldMkLst>
      </pc:sldChg>
      <pc:sldChg chg="del">
        <pc:chgData name="Heestermans, Rens" userId="1c87c30d-88a5-4ac6-9ae8-d4f318a82d0a" providerId="ADAL" clId="{C39C8186-D9E1-482D-A63A-5598B9EA4289}" dt="2020-09-10T07:20:36.905" v="0" actId="2696"/>
        <pc:sldMkLst>
          <pc:docMk/>
          <pc:sldMk cId="2906618523" sldId="310"/>
        </pc:sldMkLst>
      </pc:sldChg>
      <pc:sldChg chg="del">
        <pc:chgData name="Heestermans, Rens" userId="1c87c30d-88a5-4ac6-9ae8-d4f318a82d0a" providerId="ADAL" clId="{C39C8186-D9E1-482D-A63A-5598B9EA4289}" dt="2020-09-10T07:20:36.905" v="0" actId="2696"/>
        <pc:sldMkLst>
          <pc:docMk/>
          <pc:sldMk cId="2088847247" sldId="311"/>
        </pc:sldMkLst>
      </pc:sldChg>
      <pc:sldChg chg="del">
        <pc:chgData name="Heestermans, Rens" userId="1c87c30d-88a5-4ac6-9ae8-d4f318a82d0a" providerId="ADAL" clId="{C39C8186-D9E1-482D-A63A-5598B9EA4289}" dt="2020-09-10T07:20:36.905" v="0" actId="2696"/>
        <pc:sldMkLst>
          <pc:docMk/>
          <pc:sldMk cId="4038773735" sldId="312"/>
        </pc:sldMkLst>
      </pc:sldChg>
      <pc:sldChg chg="del">
        <pc:chgData name="Heestermans, Rens" userId="1c87c30d-88a5-4ac6-9ae8-d4f318a82d0a" providerId="ADAL" clId="{C39C8186-D9E1-482D-A63A-5598B9EA4289}" dt="2020-09-10T07:20:36.905" v="0" actId="2696"/>
        <pc:sldMkLst>
          <pc:docMk/>
          <pc:sldMk cId="2988433155" sldId="313"/>
        </pc:sldMkLst>
      </pc:sldChg>
      <pc:sldChg chg="del">
        <pc:chgData name="Heestermans, Rens" userId="1c87c30d-88a5-4ac6-9ae8-d4f318a82d0a" providerId="ADAL" clId="{C39C8186-D9E1-482D-A63A-5598B9EA4289}" dt="2020-09-10T07:20:36.905" v="0" actId="2696"/>
        <pc:sldMkLst>
          <pc:docMk/>
          <pc:sldMk cId="2026247239" sldId="314"/>
        </pc:sldMkLst>
      </pc:sldChg>
      <pc:sldChg chg="del">
        <pc:chgData name="Heestermans, Rens" userId="1c87c30d-88a5-4ac6-9ae8-d4f318a82d0a" providerId="ADAL" clId="{C39C8186-D9E1-482D-A63A-5598B9EA4289}" dt="2020-09-10T07:20:36.905" v="0" actId="2696"/>
        <pc:sldMkLst>
          <pc:docMk/>
          <pc:sldMk cId="2840473116" sldId="315"/>
        </pc:sldMkLst>
      </pc:sldChg>
      <pc:sldChg chg="del">
        <pc:chgData name="Heestermans, Rens" userId="1c87c30d-88a5-4ac6-9ae8-d4f318a82d0a" providerId="ADAL" clId="{C39C8186-D9E1-482D-A63A-5598B9EA4289}" dt="2020-09-10T07:20:36.905" v="0" actId="2696"/>
        <pc:sldMkLst>
          <pc:docMk/>
          <pc:sldMk cId="2111512250" sldId="317"/>
        </pc:sldMkLst>
      </pc:sldChg>
      <pc:sldChg chg="del">
        <pc:chgData name="Heestermans, Rens" userId="1c87c30d-88a5-4ac6-9ae8-d4f318a82d0a" providerId="ADAL" clId="{C39C8186-D9E1-482D-A63A-5598B9EA4289}" dt="2020-09-10T07:20:36.905" v="0" actId="2696"/>
        <pc:sldMkLst>
          <pc:docMk/>
          <pc:sldMk cId="3145747866" sldId="318"/>
        </pc:sldMkLst>
      </pc:sldChg>
      <pc:sldChg chg="del">
        <pc:chgData name="Heestermans, Rens" userId="1c87c30d-88a5-4ac6-9ae8-d4f318a82d0a" providerId="ADAL" clId="{C39C8186-D9E1-482D-A63A-5598B9EA4289}" dt="2020-09-10T07:20:36.905" v="0" actId="2696"/>
        <pc:sldMkLst>
          <pc:docMk/>
          <pc:sldMk cId="2779103313" sldId="319"/>
        </pc:sldMkLst>
      </pc:sldChg>
      <pc:sldChg chg="del">
        <pc:chgData name="Heestermans, Rens" userId="1c87c30d-88a5-4ac6-9ae8-d4f318a82d0a" providerId="ADAL" clId="{C39C8186-D9E1-482D-A63A-5598B9EA4289}" dt="2020-09-10T07:20:36.905" v="0" actId="2696"/>
        <pc:sldMkLst>
          <pc:docMk/>
          <pc:sldMk cId="1129461744" sldId="320"/>
        </pc:sldMkLst>
      </pc:sldChg>
      <pc:sldChg chg="del">
        <pc:chgData name="Heestermans, Rens" userId="1c87c30d-88a5-4ac6-9ae8-d4f318a82d0a" providerId="ADAL" clId="{C39C8186-D9E1-482D-A63A-5598B9EA4289}" dt="2020-09-10T07:20:36.905" v="0" actId="2696"/>
        <pc:sldMkLst>
          <pc:docMk/>
          <pc:sldMk cId="885714074" sldId="321"/>
        </pc:sldMkLst>
      </pc:sldChg>
      <pc:sldChg chg="del">
        <pc:chgData name="Heestermans, Rens" userId="1c87c30d-88a5-4ac6-9ae8-d4f318a82d0a" providerId="ADAL" clId="{C39C8186-D9E1-482D-A63A-5598B9EA4289}" dt="2020-09-10T07:20:36.905" v="0" actId="2696"/>
        <pc:sldMkLst>
          <pc:docMk/>
          <pc:sldMk cId="2494492789" sldId="322"/>
        </pc:sldMkLst>
      </pc:sldChg>
      <pc:sldChg chg="del">
        <pc:chgData name="Heestermans, Rens" userId="1c87c30d-88a5-4ac6-9ae8-d4f318a82d0a" providerId="ADAL" clId="{C39C8186-D9E1-482D-A63A-5598B9EA4289}" dt="2020-09-10T07:20:36.905" v="0" actId="2696"/>
        <pc:sldMkLst>
          <pc:docMk/>
          <pc:sldMk cId="1968435018" sldId="328"/>
        </pc:sldMkLst>
      </pc:sldChg>
      <pc:sldChg chg="del">
        <pc:chgData name="Heestermans, Rens" userId="1c87c30d-88a5-4ac6-9ae8-d4f318a82d0a" providerId="ADAL" clId="{C39C8186-D9E1-482D-A63A-5598B9EA4289}" dt="2020-09-10T07:20:36.905" v="0" actId="2696"/>
        <pc:sldMkLst>
          <pc:docMk/>
          <pc:sldMk cId="737863700" sldId="329"/>
        </pc:sldMkLst>
      </pc:sldChg>
      <pc:sldChg chg="del">
        <pc:chgData name="Heestermans, Rens" userId="1c87c30d-88a5-4ac6-9ae8-d4f318a82d0a" providerId="ADAL" clId="{C39C8186-D9E1-482D-A63A-5598B9EA4289}" dt="2020-09-10T07:20:36.905" v="0" actId="2696"/>
        <pc:sldMkLst>
          <pc:docMk/>
          <pc:sldMk cId="2026321034" sldId="332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19T07:53:55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1117 1292 0 0,'0'0'1057'0'0,"0"0"-366"0"0,0 0-283 0 0,0 0 6 0 0,0 0 206 0 0,0 0 189 0 0,0 0 41 0 0,0 10 545 0 0,2-7 2298 0 0,18-5-3593 0 0,-1-1-1 0 0,0 0 1 0 0,0-2-1 0 0,0 0 1 0 0,0-2-1 0 0,-1 0 1 0 0,0 0-100 0 0,41-15 48 0 0,-40 15-36 0 0,0-1 0 0 0,0-1 1 0 0,4-3-13 0 0,25-12 25 0 0,-4 3 33 0 0,27-12-38 0 0,41-19-18 0 0,1 7 62 0 0,24-17-64 0 0,-18 8 21 0 0,65-39 18 0 0,-147 72-1 0 0,-20 11-36 0 0,1 0 0 0 0,0 1 0 0 0,0 1 0 0 0,2 0-2 0 0,-11 5-10 0 0,13-3 8 0 0,-1-1 0 0 0,0-1 0 0 0,0-1 0 0 0,-1-1 0 0 0,0-1 2 0 0,-5 1 22 0 0,0 1-1 0 0,1 1 1 0 0,1 0-22 0 0,40-23 9 0 0,-45 25-4 0 0,0-1-1 0 0,0 2 0 0 0,10-3-4 0 0,29-14 44 0 0,19-20-31 0 0,-40 24-9 0 0,31-15-4 0 0,-40 22 11 0 0,0-1 0 0 0,5-4-11 0 0,21-12 24 0 0,35-22 43 0 0,-58 34-55 0 0,1 1-1 0 0,0 2 0 0 0,0 0 0 0 0,6 0-11 0 0,7-2 13 0 0,-1-1-1 0 0,18-12-12 0 0,6 2 4 0 0,-25 11 1 0 0,-34 14-1 0 0,-2 1 20 0 0,0 0 58 0 0,0 0 40 0 0,0 0 62 0 0,0 0 47 0 0,0 0 86 0 0,0 0 84 0 0,0 0-8 0 0,0 0-85 0 0,0 0-81 0 0,0 0-61 0 0,0 0-54 0 0,0 0-99 0 0,0 0-237 0 0,-2-1-316 0 0,-34-23-6751 0 0,23 16 1876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19T07:54:08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76 123 484 0 0,'0'0'753'0'0,"0"0"-43"0"0,0 0 145 0 0,0 0 358 0 0,0 0-221 0 0,0 0-349 0 0,0 0-166 0 0,0 0-92 0 0,0 0-102 0 0,-9 0-58 0 0,-33 0 124 0 0,40 1-230 0 0,2-1-102 0 0,-14 6 202 0 0,14-6-209 0 0,0 0 0 0 0,0 0 0 0 0,-1 0 0 0 0,1 0 0 0 0,0 0 0 0 0,-1 0 0 0 0,1 0 0 0 0,0 0 1 0 0,0 0-1 0 0,-1 0 0 0 0,1 0 0 0 0,0 0 0 0 0,-1 0 0 0 0,1 0 0 0 0,0 0 0 0 0,0 0 0 0 0,-1 0 0 0 0,1 0 0 0 0,0 0 0 0 0,0-1 0 0 0,-1 1 0 0 0,1 0 1 0 0,0 0-1 0 0,0 0 0 0 0,-1 0 0 0 0,1-1 0 0 0,0 1 0 0 0,0 0 0 0 0,0 0 0 0 0,-1 0 0 0 0,1-1 0 0 0,0 1 0 0 0,0 0 0 0 0,0 0 0 0 0,0-1 0 0 0,0 1 1 0 0,0 0-1 0 0,-1 0 0 0 0,1-1 0 0 0,0 1 0 0 0,0 0 0 0 0,0-1 0 0 0,0 1 0 0 0,0 0 0 0 0,0 0 0 0 0,0-1 0 0 0,0 1 0 0 0,0 0-10 0 0,5-4 29 0 0,-1 0 0 0 0,1 0-1 0 0,-1 0 1 0 0,1 1 0 0 0,0 0-1 0 0,5-2-28 0 0,116-62 98 0 0,-84 54-148 0 0,-34 10 84 0 0,0 0 0 0 0,0 0 0 0 0,1 1 0 0 0,0 1-1 0 0,-1-1 1 0 0,1 1 0 0 0,-1 1 0 0 0,1 0 0 0 0,0 0 0 0 0,0 1-1 0 0,6 1-33 0 0,-15-2 7 0 0,1 0 0 0 0,-1 0 0 0 0,1 0-1 0 0,-1 0 1 0 0,0 0 0 0 0,1 0 0 0 0,-1 0 0 0 0,1 0-1 0 0,-1 1 1 0 0,1-1 0 0 0,-1 0 0 0 0,0 0-1 0 0,1 0 1 0 0,-1 1 0 0 0,0-1 0 0 0,1 0-1 0 0,-1 1 1 0 0,0-1 0 0 0,1 0 0 0 0,-1 1 0 0 0,0-1-1 0 0,0 0 1 0 0,1 1 0 0 0,-1-1 0 0 0,0 1-1 0 0,0-1 1 0 0,0 0 0 0 0,1 1 0 0 0,-1-1-1 0 0,0 1 1 0 0,0-1 0 0 0,0 1 0 0 0,0-1 0 0 0,0 0-1 0 0,0 1 1 0 0,0-1 0 0 0,0 1 0 0 0,0 0-7 0 0,0-1 26 0 0,0 1 0 0 0,0 0 0 0 0,0 0 0 0 0,0-1-1 0 0,0 1 1 0 0,0 0 0 0 0,0 0 0 0 0,1-1 0 0 0,-1 1 0 0 0,0 0 0 0 0,0-1 0 0 0,1 1 0 0 0,-1 0 0 0 0,0-1 0 0 0,1 1 0 0 0,-1 0 0 0 0,1-1 0 0 0,-1 1-26 0 0,2 2 54 0 0,0 0 0 0 0,-1 0 0 0 0,1 0 0 0 0,-1 0-1 0 0,0 0 1 0 0,0 1 0 0 0,0-1 0 0 0,0 0 0 0 0,-1 1 0 0 0,0-1 0 0 0,1 0 0 0 0,-1 1-1 0 0,0-1 1 0 0,-1 0 0 0 0,1 1 0 0 0,0-1 0 0 0,-1 1 0 0 0,0-1 0 0 0,0 0 0 0 0,0 0-1 0 0,0 0 1 0 0,0 1 0 0 0,-1-1 0 0 0,1 0 0 0 0,-1-1 0 0 0,-1 2-54 0 0,0 0 21 0 0,-1 0 0 0 0,0 0 0 0 0,1 1 0 0 0,0-1 1 0 0,0 1-1 0 0,0 0 0 0 0,-1 4-21 0 0,-6 7 17 0 0,-5 9-5 0 0,13-22-9 0 0,0 1 1 0 0,0-1 0 0 0,0-1 0 0 0,0 1 0 0 0,0 0 0 0 0,-1 0-1 0 0,1-1 1 0 0,-1 0 0 0 0,0 1 0 0 0,-1 0-4 0 0,-13 13 3 0 0,9 2-27 0 0,-64 57 88 0 0,70-74-65 0 0,-12 15-35 0 0,-1 0-1 0 0,2 0 0 0 0,-4 7 37 0 0,17-22 0 0 0,-2 1-7 0 0,1 0-1 0 0,-1 1 0 0 0,1-1 1 0 0,-1 1-1 0 0,1-1 0 0 0,0 1 1 0 0,0-1-1 0 0,0 1 0 0 0,0 0 1 0 0,1-1-1 0 0,-1 1 0 0 0,1 0 1 0 0,0 0-1 0 0,-1-1 0 0 0,1 1 1 0 0,1 0-1 0 0,-1 0 8 0 0,0-2-8 0 0,1-1-1 0 0,-1 1 1 0 0,1 0 0 0 0,-1-1-1 0 0,1 1 1 0 0,0-1 0 0 0,-1 1-1 0 0,1-1 1 0 0,0 1 0 0 0,0-1-1 0 0,-1 1 1 0 0,1-1-1 0 0,0 0 1 0 0,0 1 0 0 0,0-1-1 0 0,-1 0 1 0 0,1 0 0 0 0,0 1-1 0 0,0-1 1 0 0,0 0 0 0 0,0 0 8 0 0,12 4-14 0 0,-6-1 15 0 0,0-1-1 0 0,0 0 1 0 0,0 0-1 0 0,0-1 0 0 0,1 0 1 0 0,-1 0-1 0 0,0 0 1 0 0,1-1-1 0 0,4-1 0 0 0,33 4 10 0 0,0 1 6 0 0,0-2 1 0 0,9-3-17 0 0,-22 1-13 0 0,-15-1 47 0 0,-1-1 1 0 0,1 0 0 0 0,-1-2 0 0 0,6-1-35 0 0,4-5-64 0 0,-12 7-227 0 0,-13 4 207 0 0,-1-1 0 0 0,1 0 0 0 0,0 0 0 0 0,0 0 0 0 0,0 0 0 0 0,0 0 0 0 0,0 0 0 0 0,-1 0 0 0 0,1 0 0 0 0,0-1 0 0 0,0 1 0 0 0,0 0 0 0 0,0 0 1 0 0,-1-1-1 0 0,1 1 0 0 0,0 0 0 0 0,0-1 0 0 0,-1 1 0 0 0,1-1 0 0 0,0 1 0 0 0,-1-1 0 0 0,1 1 0 0 0,0-1 0 0 0,-1 0 0 0 0,1 1 0 0 0,-1-1 0 0 0,1 0 0 0 0,-1 1 0 0 0,1-1 1 0 0,-1 0-1 0 0,0 0 0 0 0,1 0 84 0 0,-1 0-1146 0 0,0 1-364 0 0,0 0-451 0 0,0 0-339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19T07:54:09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15 952 0 0,'0'0'736'0'0,"0"0"-269"0"0,0 0 265 0 0,0 0 378 0 0,0 0-48 0 0,0 0-276 0 0,0 0-274 0 0,0 0-174 0 0,0 0-29 0 0,-2-2 90 0 0,1 1-341 0 0,0 0 1 0 0,0 0-1 0 0,0 0 0 0 0,0 0 1 0 0,-1 0-1 0 0,1 0 1 0 0,0 0-1 0 0,0 1 0 0 0,0-1 1 0 0,-1 1-1 0 0,1-1 1 0 0,0 1-1 0 0,-1-1 1 0 0,1 1-1 0 0,0 0 0 0 0,-1-1-58 0 0,0 1 412 0 0,2 0-32 0 0,-15 0 633 0 0,14 0-1014 0 0,0 0 5 0 0,1 0-1 0 0,0 0 0 0 0,-1 0 1 0 0,1 0-1 0 0,0 0 0 0 0,0 0 1 0 0,-1 0-1 0 0,1 0 1 0 0,0 0-1 0 0,-1 0 0 0 0,1 0 1 0 0,0 0-1 0 0,0 0 0 0 0,-1 0 1 0 0,1 0-1 0 0,0 0 0 0 0,-1 1 1 0 0,1-1-1 0 0,0 0 0 0 0,0 0 1 0 0,-1 0-1 0 0,1 0 0 0 0,0 0 1 0 0,0 1-1 0 0,0-1 0 0 0,-1 0 1 0 0,1 0-1 0 0,0 0 1 0 0,0 1-1 0 0,0-1 0 0 0,-1 0 1 0 0,1 0-1 0 0,0 1 0 0 0,0-1 1 0 0,0 0-1 0 0,0 0 0 0 0,0 1 1 0 0,0-1-1 0 0,0 0 0 0 0,0 1 1 0 0,-1-1-4 0 0,-22 14 28 0 0,-1 12-25 0 0,0-1 430 0 0,-18 24-433 0 0,24-31 172 0 0,1 3-131 0 0,2 1-109 0 0,13-21 64 0 0,1 1 1 0 0,0-1-1 0 0,0 1 0 0 0,0-1 1 0 0,0 1-1 0 0,0 0 0 0 0,0-1 1 0 0,0 1-1 0 0,1 0 0 0 0,-1-1 1 0 0,0 1-1 0 0,1 0 1 0 0,0 0-1 0 0,-1 0 0 0 0,1 0 1 0 0,0 0-1 0 0,0-1 0 0 0,0 1 1 0 0,0 2 3 0 0,0 99 662 0 0,1-102-656 0 0,-1 1 1 0 0,1-1-1 0 0,-1 0 0 0 0,1 0 1 0 0,-1 0-1 0 0,1 1 0 0 0,0-1 1 0 0,-1 0-1 0 0,1 0 1 0 0,0 0-1 0 0,0 0 0 0 0,0 0 1 0 0,0 0-1 0 0,0-1 0 0 0,0 1 1 0 0,0 0-1 0 0,0 0 0 0 0,0 0-6 0 0,7 6 5 0 0,-6-5 1 0 0,0 0-1 0 0,0 1 1 0 0,0-1 0 0 0,1 0 0 0 0,-1 0 0 0 0,0-1 0 0 0,1 1 0 0 0,0 0 0 0 0,-1-1 0 0 0,1 0-1 0 0,0 1 1 0 0,2 0-6 0 0,39 11 110 0 0,-31-10-106 0 0,7 2-13 0 0,1-1-1 0 0,-1 0 0 0 0,1-2 0 0 0,0-1 1 0 0,1 0-1 0 0,-1-1 0 0 0,19-4 10 0 0,-10-7-10 0 0,-19 8-77 0 0,0-1 1 0 0,0 0 0 0 0,0 0-1 0 0,0-1 1 0 0,0-1 0 0 0,-1 0 0 0 0,0 0-1 0 0,-1-1 1 0 0,1 0 0 0 0,-1-1-1 0 0,0 0 1 0 0,4-5 86 0 0,-3-2-92 0 0,-10 13 84 0 0,1 1 0 0 0,0-1 0 0 0,0 1-1 0 0,-1 0 1 0 0,1-1 0 0 0,0 1 0 0 0,0 0 0 0 0,0 0-1 0 0,1-1 1 0 0,-1 1 0 0 0,0 0 0 0 0,0 0 0 0 0,0 0-1 0 0,1 0 9 0 0,-1 1-6 0 0,0-1 0 0 0,0 0-1 0 0,0 0 1 0 0,0 0-1 0 0,0 0 1 0 0,0 0 0 0 0,0 0-1 0 0,0 0 1 0 0,0 0 0 0 0,-1-1-1 0 0,1 1 1 0 0,0 0-1 0 0,-1 0 1 0 0,1-1 0 0 0,-1 1-1 0 0,1 0 1 0 0,-1-1 0 0 0,0 1-1 0 0,0-1 7 0 0,1 0-2 0 0,-1-1 0 0 0,1 1-1 0 0,0 0 1 0 0,-1 0 0 0 0,1 0 0 0 0,0 0 0 0 0,0 1-1 0 0,0-1 1 0 0,1 0 0 0 0,0-1 2 0 0,0 0 0 0 0,0 1 0 0 0,-1-1 0 0 0,1 1-1 0 0,-1-1 1 0 0,0 0 0 0 0,0 0 0 0 0,0 1 0 0 0,0-1-1 0 0,0 0 1 0 0,0 0 0 0 0,-1 0 0 0 0,0 0 0 0 0,1 0 0 0 0,-1 0 0 0 0,-1-49 46 0 0,0 26 43 0 0,0 25-70 0 0,1-1 1 0 0,-1 0-1 0 0,0 0 1 0 0,1 0-1 0 0,-1 1 1 0 0,0-1 0 0 0,0 0-1 0 0,0 1 1 0 0,0-1-1 0 0,0 1 1 0 0,-1-1-1 0 0,1 1 1 0 0,0 0-1 0 0,-1-1 1 0 0,1 1 0 0 0,-1 0-1 0 0,-1-1-19 0 0,-4-4 65 0 0,3 2 12 0 0,-1 0-1 0 0,0 1 0 0 0,1-1 1 0 0,-2 1-1 0 0,1 0 0 0 0,0 1 1 0 0,-1-1-1 0 0,1 1 0 0 0,-1 0 1 0 0,-3 0-77 0 0,-33-5 380 0 0,5 3-301 0 0,29 4-136 0 0,-1-1 0 0 0,1 0 0 0 0,0 0 0 0 0,-1-1 0 0 0,-7-2 57 0 0,14 2-268 0 0,2 0-27 0 0,0-1-573 0 0,0 2-4487 0 0,0 1 2497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19T07:54:10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365 28 1032 0 0,'0'0'983'0'0,"0"0"-193"0"0,0 0-87 0 0,0 0 2 0 0,0 0 48 0 0,0 0 9 0 0,0 0-33 0 0,0 0-202 0 0,0 0-100 0 0,-10 0 11 0 0,-80 0 1185 0 0,68 7-1042 0 0,8-2-331 0 0,4-2-146 0 0,0-1 1 0 0,0 2-1 0 0,0-1 0 0 0,0 1 0 0 0,1 1 0 0 0,-1 0 0 0 0,1 0 1 0 0,0 1-1 0 0,1 0 0 0 0,0 1 0 0 0,-4 3-104 0 0,3-3 23 0 0,-8 13-16 0 0,14-17-9 0 0,0 0 1 0 0,0 1-1 0 0,0-1 1 0 0,0 1-1 0 0,1 0 1 0 0,-2 1 1 0 0,-12 17-1 0 0,13-20 16 0 0,1 1 0 0 0,-1-1 0 0 0,1 1 0 0 0,0-1 1 0 0,0 1-1 0 0,0 0 0 0 0,0 0 0 0 0,1 0 0 0 0,-1 0 0 0 0,1 0 0 0 0,-1 0 0 0 0,1 3-15 0 0,0-5 7 0 0,1-1 0 0 0,0 1 0 0 0,0 0 0 0 0,0 0 0 0 0,0 0 0 0 0,0-1 0 0 0,-1 1 0 0 0,1 0 0 0 0,0 0 0 0 0,-1-1 0 0 0,1 1 0 0 0,0 0 0 0 0,-1-1 0 0 0,1 1 0 0 0,-1 0 0 0 0,1-1 0 0 0,-1 1 0 0 0,0 0-7 0 0,0-1 1 0 0,1 1 0 0 0,-1-1-1 0 0,1 1 1 0 0,-1 0 0 0 0,1-1-1 0 0,0 1 1 0 0,-1-1 0 0 0,1 1 0 0 0,0 0-1 0 0,-1-1 1 0 0,1 1 0 0 0,0 0-1 0 0,0-1 1 0 0,-1 1 0 0 0,1 0 0 0 0,0 0-1 0 0,0-1 1 0 0,0 2-1 0 0,0 0 11 0 0,0 0-1 0 0,0 0 1 0 0,-1 0 0 0 0,1 0 0 0 0,-1 0-1 0 0,1 0 1 0 0,-1 0 0 0 0,1 0 0 0 0,-1 0-1 0 0,0 0 1 0 0,0 0-11 0 0,0 0-10 0 0,0 0 1 0 0,0 0-1 0 0,0-1 1 0 0,1 1-1 0 0,-1 0 1 0 0,0 0-1 0 0,1 0 0 0 0,0 0 1 0 0,0 0-1 0 0,-1 0 1 0 0,1 1 9 0 0,3 19-291 0 0,8-14 121 0 0,-2-4 199 0 0,-4 8-37 0 0,0-7 17 0 0,0-1 1 0 0,0 0-1 0 0,0-1 0 0 0,1 1 0 0 0,0-1-9 0 0,22 15 47 0 0,-21-12-1 0 0,-5-4-42 0 0,0 0 0 0 0,1 0-1 0 0,-1 0 1 0 0,0 0-1 0 0,1-1 1 0 0,-1 1-1 0 0,1-1 1 0 0,0 0 0 0 0,-1 0-1 0 0,1 0 1 0 0,0 0-1 0 0,0 0-3 0 0,83 15-160 0 0,-35-12 156 0 0,0-2-1 0 0,13-2 5 0 0,-16-1 51 0 0,-33 0-44 0 0,0-1 0 0 0,0-1 0 0 0,0 0 0 0 0,-1-1 0 0 0,1 0 0 0 0,-1-2 0 0 0,13-5-7 0 0,21-8-51 0 0,-37 14 7 0 0,-1-1 1 0 0,1 0-1 0 0,-2 0 0 0 0,1-1 0 0 0,-1 0 0 0 0,0 0 0 0 0,8-9 44 0 0,-7-3-97 0 0,-3 4 22 0 0,1 5 51 0 0,-6 8 10 0 0,0 0 0 0 0,0 0 0 0 0,-1-1 0 0 0,1 1 0 0 0,-1 0 0 0 0,1-1 0 0 0,-1 1 0 0 0,0-1 0 0 0,0 0 14 0 0,9-13-61 0 0,-9 14 59 0 0,1 1 0 0 0,-1-1 0 0 0,0 0-1 0 0,0 0 1 0 0,0 0 0 0 0,0 0 0 0 0,0 0 0 0 0,0 0 0 0 0,0 0 0 0 0,0 0 0 0 0,-1 0 0 0 0,1 0 0 0 0,-1 0 0 0 0,0-1 2 0 0,0 0-1 0 0,1 1 0 0 0,-1-1 0 0 0,1 1 0 0 0,-1 0 0 0 0,1-1 0 0 0,0 1 0 0 0,0-1 0 0 0,1-1 1 0 0,4-18 109 0 0,-6 20-65 0 0,0-1 0 0 0,0 0 0 0 0,0 1 0 0 0,0-1 0 0 0,0 1 0 0 0,-1-1 0 0 0,1 0-1 0 0,-1 1 1 0 0,0-1 0 0 0,1 1 0 0 0,-1-1 0 0 0,0 1 0 0 0,-1 0 0 0 0,1-1 0 0 0,-2-1-44 0 0,3 3 14 0 0,-1 0-1 0 0,1 1 1 0 0,0-1-1 0 0,-1 0 1 0 0,0 1-1 0 0,1-1 1 0 0,-1 0-1 0 0,1 1 1 0 0,-1-1 0 0 0,0 0-1 0 0,1 1 1 0 0,-1-1-1 0 0,0 1 1 0 0,0 0-1 0 0,1-1 1 0 0,-1 1-1 0 0,0 0 1 0 0,0-1-1 0 0,0 1 1 0 0,0 0-14 0 0,-8-4 80 0 0,-18-9 181 0 0,-11-2-73 0 0,-27-8 58 0 0,26 14 111 0 0,24 6-215 0 0,0 0 1 0 0,1-1 0 0 0,-1-1-1 0 0,-8-4-142 0 0,20 8-54 0 0,0-1-1 0 0,0 1 1 0 0,0 0 0 0 0,0 0-1 0 0,0 1 1 0 0,0-1-1 0 0,-1 1 1 0 0,1 0-1 0 0,0-1 1 0 0,0 1-1 0 0,0 1 1 0 0,-1-1 54 0 0,-8 0-1361 0 0,6 14-2960 0 0,-15-1-646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19T07:54:29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304 462 236 0 0,'0'0'246'0'0,"0"0"66"0"0,0 0 126 0 0,0 0 318 0 0,0 0 101 0 0,0 0-190 0 0,0 0-82 0 0,-4-2-12 0 0,-13-7-55 0 0,13 7-83 0 0,4 2-41 0 0,-27 0 2369 0 0,-20 0-1248 0 0,45 0-1415 0 0,0 0 38 0 0,-19 0 136 0 0,19 0-199 0 0,0 0-20 0 0,-5 0-4 0 0,-19 0-13 0 0,25 0-38 0 0,1 0-1 0 0,-1 0 1 0 0,1 0-1 0 0,-1 0 1 0 0,0 0 0 0 0,1 0-1 0 0,-1 0 1 0 0,1 0-1 0 0,-1 0 1 0 0,0 0-1 0 0,1 0 1 0 0,-1 0-1 0 0,1-1 1 0 0,-1 1-1 0 0,1 0 1 0 0,-1 0-1 0 0,1-1 1 0 0,-1 1-1 0 0,1 0 1 0 0,-1-1-1 0 0,1 1 1 0 0,-1-1-1 0 0,1 1 1 0 0,0-1-1 0 0,-1 1 1 0 0,1 0-1 0 0,-1-1 1 0 0,1 1-1 0 0,0-1 1 0 0,0 1 0 0 0,0-1 1 0 0,0 1-1 0 0,0-1 0 0 0,-1 1 0 0 0,1 0 0 0 0,0-1 0 0 0,0 1 0 0 0,0 0 0 0 0,0-1 0 0 0,0 1 1 0 0,-1 0-1 0 0,1 0 0 0 0,0-1 0 0 0,0 1 0 0 0,-1 0 0 0 0,1-1 0 0 0,0 1 0 0 0,0 0 0 0 0,-1 0 1 0 0,1 0-1 0 0,0-1 0 0 0,-1 1 0 0 0,1 0 0 0 0,0 0 0 0 0,-1 0 0 0 0,1 0 0 0 0,0 0 1 0 0,-1-1-1 0 0,1 1 0 0 0,0 0 0 0 0,-1 0 0 0 0,1 0 0 0 0,0 0 0 0 0,-1 0 0 0 0,1 0 0 0 0,-1 0 1 0 0,1 0-1 0 0,0 1 0 0 0,-1-1 0 0 0,1 0 0 0 0,0 0 0 0 0,-1 0 0 0 0,1 0 0 0 0,-11-2-1 0 0,10-2-67 0 0,0 0 0 0 0,0 0 1 0 0,1 0-1 0 0,0 0 0 0 0,0-1 1 0 0,0 1-1 0 0,0-3 68 0 0,1-2-15 0 0,-2-11-24 0 0,0 14 17 0 0,0 0 0 0 0,1 1 0 0 0,0-1 0 0 0,0 0 0 0 0,1 1-1 0 0,0-1 1 0 0,0 1 0 0 0,1-4 22 0 0,9-28-149 0 0,-8 25 95 0 0,1 0 0 0 0,0 0 1 0 0,1 0-1 0 0,3-7 54 0 0,5-9-153 0 0,0 2 96 0 0,-11 23 58 0 0,-1 1-6 0 0,0 1 0 0 0,0 0 0 0 0,0 0 0 0 0,0 0 0 0 0,-1-1 0 0 0,1 1 0 0 0,0 0 0 0 0,0-1 1 0 0,-1 1-1 0 0,1-1 0 0 0,-1 1 0 0 0,0-1 0 0 0,1 1 0 0 0,-1-1 0 0 0,0 1 0 0 0,0-2 5 0 0,0 1-3 0 0,0 1 0 0 0,0-1 1 0 0,1 1-1 0 0,-1-1 0 0 0,0 1 0 0 0,1 0 0 0 0,-1-1 0 0 0,1 1 0 0 0,-1-1 0 0 0,1 1 0 0 0,0 0 0 0 0,-1 0 0 0 0,1-1 0 0 0,0 1 0 0 0,0 0 0 0 0,0 0 0 0 0,1-1 3 0 0,1-10 1394 0 0,-4 23-697 0 0,-4 5-667 0 0,-1-4-30 0 0,-8 55 94 0 0,9-45-21 0 0,1 1 0 0 0,0 15-73 0 0,1-13 42 0 0,0-1-1 0 0,-4 8-41 0 0,2 0 39 0 0,0 0 0 0 0,2 1 0 0 0,2-1 0 0 0,1 1 0 0 0,1 0-39 0 0,0 18-132 0 0,-1-49 106 0 0,0-2-11 0 0,0 0 25 0 0,0 0 7 0 0,0 0-5 0 0,0-28-74 0 0,1 21 72 0 0,0 0-1 0 0,0 0 1 0 0,1 0 0 0 0,0 0-1 0 0,1 0 1 0 0,-1 1-1 0 0,1-1 1 0 0,1 0 12 0 0,4-12-29 0 0,38-86-12 0 0,-31 62 37 0 0,2 2 1 0 0,6-7 3 0 0,-22 46 0 0 0,4-9 0 0 0,0 1 1 0 0,0-1 0 0 0,-1 1 0 0 0,1-7-1 0 0,-3 12 6 0 0,1-1 1 0 0,-1 0-1 0 0,1 1 1 0 0,1-1-1 0 0,-1 1 0 0 0,1 0 1 0 0,0 0-1 0 0,1 0-6 0 0,-1 0 1 0 0,0 0 0 0 0,0-1 1 0 0,0 1-1 0 0,-1-1 0 0 0,0 0 0 0 0,0 0 0 0 0,1-1-1 0 0,8-26 21 0 0,-8 17 328 0 0,-5 15 38 0 0,0 11-152 0 0,0-7-211 0 0,0 1 0 0 0,0-1 0 0 0,-1 1 1 0 0,1-1-1 0 0,-1 1 0 0 0,0-1 1 0 0,0 0-1 0 0,0 0 0 0 0,-3 3-24 0 0,-3 6 3 0 0,-11 17 45 0 0,2 1-1 0 0,1 1 1 0 0,1 1 0 0 0,2 1-1 0 0,1-1 1 0 0,2 2 0 0 0,1 0-1 0 0,-2 16-47 0 0,-1 17 118 0 0,10-57-126 0 0,1 0 0 0 0,0 0-1 0 0,0 0 1 0 0,1 0-1 0 0,1 0 1 0 0,0 2 8 0 0,0 17-212 0 0,-1-29 207 0 0,0 0 1 0 0,0-1-1 0 0,0 1 0 0 0,0 0 1 0 0,0 0-1 0 0,1 0 1 0 0,-1 0-1 0 0,0 0 1 0 0,0-1-1 0 0,0 1 0 0 0,0 0 1 0 0,1 0-1 0 0,-1 0 1 0 0,0 0-1 0 0,0 0 1 0 0,0 0-1 0 0,1 0 1 0 0,-1 0-1 0 0,0 0 0 0 0,0 0 1 0 0,0 0-1 0 0,1 0 1 0 0,-1 0-1 0 0,0 0 1 0 0,0 0-1 0 0,0 0 0 0 0,1 0 1 0 0,-1 0-1 0 0,0 0 1 0 0,0 0-1 0 0,0 0 1 0 0,1 0-1 0 0,-1 0 0 0 0,0 0 1 0 0,0 0-1 0 0,0 0 1 0 0,0 0-1 0 0,1 1 1 0 0,-1-1-1 0 0,0 0 1 0 0,0 0-1 0 0,0 0 0 0 0,0 0 1 0 0,1 0-1 0 0,-1 1 1 0 0,0-1-1 0 0,0 0 1 0 0,0 0-1 0 0,0 0 0 0 0,0 0 1 0 0,0 1-1 0 0,0-1 1 0 0,0 0-1 0 0,0 0 1 0 0,0 0-1 0 0,0 1 1 0 0,0-1-1 0 0,0 0 5 0 0,15-21-219 0 0,-13 18 202 0 0,2-6 13 0 0,1 1 1 0 0,-2-1-1 0 0,1 0 1 0 0,0-5 3 0 0,3-6 3 0 0,90-268-373 0 0,-92 269 352 0 0,-1-1 0 0 0,1-9 18 0 0,6-24-2 0 0,-10 44 34 0 0,0-1 1 0 0,0 1 0 0 0,0 0-1 0 0,-2 0 1 0 0,1-5-33 0 0,-1-6 315 0 0,0 19-286 0 0,0 0-1 0 0,0 0 0 0 0,1 1 0 0 0,-1-1 0 0 0,0 1 1 0 0,0-1-1 0 0,0 0 0 0 0,0 1 0 0 0,0 0 1 0 0,0-1-1 0 0,0 1 0 0 0,0 0 0 0 0,0-1 0 0 0,0 1 1 0 0,0 0-1 0 0,-1 0 0 0 0,1 0 0 0 0,0 0 1 0 0,0 0-1 0 0,0 0 0 0 0,0 0 0 0 0,0 0 0 0 0,0 1 1 0 0,0-1-29 0 0,-4 2 15 0 0,1 0 0 0 0,0 1 0 0 0,0 0 0 0 0,0 0 0 0 0,0 0 0 0 0,0 0 0 0 0,1 0 0 0 0,0 1 0 0 0,-1-1 0 0 0,1 1 0 0 0,0 0 0 0 0,1 0 0 0 0,-3 4-15 0 0,-8 11 16 0 0,-107 146 417 0 0,107-145-353 0 0,1 2 0 0 0,1-1-1 0 0,0 2 1 0 0,2-1-1 0 0,0 2-79 0 0,5-7-2 0 0,4-15-3 0 0,-1-1 0 0 0,1 0 0 0 0,0 0 0 0 0,0 0 0 0 0,-1 0 0 0 0,1 0 0 0 0,-1 1 0 0 0,1-1 0 0 0,-1 0 0 0 0,1 0 0 0 0,-1 0 0 0 0,0 0 0 0 0,1 0 0 0 0,-1-1 0 0 0,0 2 5 0 0,-2 8-206 0 0,3-9-7 0 0,1-7 89 0 0,-1 1 98 0 0,1 0 0 0 0,0-1 1 0 0,1 1-1 0 0,-1 0 0 0 0,1 0 1 0 0,0 0-1 0 0,0 0 0 0 0,1 0 26 0 0,8-22-57 0 0,13-63-180 0 0,0-24 237 0 0,-23 99-35 0 0,-1 12 23 0 0,0 0 0 0 0,0 0 0 0 0,0 0-1 0 0,1 0 1 0 0,-1 0 0 0 0,1 0 0 0 0,0 0 0 0 0,0 1 0 0 0,0-1 0 0 0,0 0 0 0 0,1 1 0 0 0,-1-1 0 0 0,1-1 12 0 0,1-5 421 0 0,-3 19-104 0 0,-1-6-284 0 0,1-1 0 0 0,0 1 0 0 0,-1-1 0 0 0,0 1 0 0 0,0-1 0 0 0,0 0 0 0 0,0 1 0 0 0,0-1 0 0 0,-1 0 0 0 0,0 0 0 0 0,1 0 0 0 0,-3 2-33 0 0,-6 13 78 0 0,-32 68 559 0 0,3 3-1 0 0,-16 58-636 0 0,54-143 11 0 0,0-1 0 0 0,1 1 0 0 0,-1 0 0 0 0,1 0 0 0 0,0 0 0 0 0,0 0-1 0 0,0 0 1 0 0,0 1-11 0 0,1 7-118 0 0,-1-11 55 0 0,0-1 16 0 0,0-20-578 0 0,0 18 611 0 0,0 1 0 0 0,0 0 0 0 0,1-1 0 0 0,-1 1 0 0 0,0 0 0 0 0,1-1 0 0 0,-1 1 0 0 0,1 0 1 0 0,-1 0-1 0 0,1-1 0 0 0,-1 1 0 0 0,1 0 0 0 0,0 0 0 0 0,0 0 0 0 0,-1 0 0 0 0,1 0 0 0 0,0 0 0 0 0,0 0 0 0 0,1 0 14 0 0,9-13-26 0 0,6-18 15 0 0,-9 15 5 0 0,1 1 0 0 0,0 0-1 0 0,3-1 7 0 0,13-20-124 0 0,-1 0-1 0 0,0-5 125 0 0,-21 36-24 0 0,1-2-15 0 0,0 1 0 0 0,0 0 0 0 0,1 1 0 0 0,0-1-1 0 0,0 1 1 0 0,3-3 39 0 0,3-9-80 0 0,-10 17 68 0 0,-1-1-1 0 0,1 0 0 0 0,0 0 0 0 0,0 1 1 0 0,0-1-1 0 0,0 1 0 0 0,0-1 1 0 0,0 1-1 0 0,1 0 0 0 0,-1-1 0 0 0,0 1 1 0 0,1 0-1 0 0,0-1 13 0 0,6 1-43 0 0,-3 16 373 0 0,2 8-88 0 0,0 1 0 0 0,-1 0 0 0 0,-2 0 0 0 0,0 0 0 0 0,-1 6-242 0 0,1 125 355 0 0,-4-148-329 0 0,1 1-1 0 0,-1 0 1 0 0,1-1-1 0 0,1 1 1 0 0,0-1 0 0 0,0 1-1 0 0,1 1-25 0 0,-2 1 41 0 0,0 0-1 0 0,0 1 1 0 0,-1 8-41 0 0,1 5-508 0 0,2-28 442 0 0,-1 0-1 0 0,1 0 0 0 0,-1 0 0 0 0,0 0 1 0 0,0 0-1 0 0,-1-1 0 0 0,1 1 1 0 0,-1 0-1 0 0,0-1 0 0 0,0 1 0 0 0,0-1 1 0 0,0 1-1 0 0,-1-1 67 0 0,5-23-108 0 0,5-4-62 0 0,1 1 1 0 0,12-21 169 0 0,2-9-198 0 0,1-7-161 0 0,-26 66 348 0 0,0 1 0 0 0,1 0-1 0 0,-1 0 1 0 0,0-1 0 0 0,1 1 0 0 0,0 0 0 0 0,-1 0 0 0 0,1 0-1 0 0,0-1 1 0 0,0 1 0 0 0,-1 0 0 0 0,1 0 0 0 0,0 0-1 0 0,0 0 1 0 0,0 1 0 0 0,0-1 0 0 0,0 0 0 0 0,2 0 11 0 0,7-7-62 0 0,-7 0 292 0 0,-4 17 128 0 0,0 23 209 0 0,0-21-455 0 0,0 0 0 0 0,1 1 0 0 0,1-1-1 0 0,0 0 1 0 0,2 7-112 0 0,1 8 171 0 0,0 1 0 0 0,-2 1 0 0 0,-1-1 0 0 0,-2 12-171 0 0,1-14 16 0 0,0-24-110 0 0,-10-1-1792 0 0,0 0 0 0 0,0-1 0 0 0,1 0 0 0 0,-1 0-1 0 0,-4-2 1887 0 0,-11-4-5657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19T07:54:30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1 215 744 0 0,'0'0'1465'0'0,"0"0"-239"0"0,0 0-467 0 0,0 0-210 0 0,0 0 33 0 0,0 0 70 0 0,0 0-34 0 0,0 0-140 0 0,0-19 1035 0 0,0 11 2999 0 0,0-179-4618 0 0,1 196 136 0 0,0 1 0 0 0,0-1 0 0 0,1 0 0 0 0,0 0 0 0 0,1 0 1 0 0,0 0-1 0 0,3 5-30 0 0,-2-5 41 0 0,-1-1 0 0 0,0 1 0 0 0,-1-1 0 0 0,0 1 1 0 0,0 0-1 0 0,-1 0 0 0 0,1 6-41 0 0,-2 184 465 0 0,0-194-455 0 0,0 1-1 0 0,1-1 1 0 0,0 0-1 0 0,0 0 1 0 0,2 6-10 0 0,3 18-2 0 0,-6-22-3 0 0,0-5 4 0 0,0 1 0 0 0,-1-1 0 0 0,1 0-1 0 0,0 0 1 0 0,0 0 0 0 0,1 0 0 0 0,-1 1-1 0 0,0-1 1 0 0,1 0 0 0 0,-1 0 0 0 0,1 0-1 0 0,0 0 1 0 0,0 0 0 0 0,-1 0 0 0 0,2 0-1 0 0,-1 0 1 0 0,0 0 0 0 0,0 0 0 0 0,1 0 1 0 0,-2-1 3 0 0,1 0 0 0 0,-1 1 0 0 0,1-1 0 0 0,-1 0 0 0 0,0 1 0 0 0,0-1 0 0 0,1 1 0 0 0,-1-1 0 0 0,0 0 0 0 0,0 1 0 0 0,0-1 0 0 0,-1 1 0 0 0,1 0-3 0 0,0 3 37 0 0,0-3-19 0 0,0-2 19 0 0,0 0-24 0 0,0 4-727 0 0,0-10-228 0 0,0 6 793 0 0,0 0 0 0 0,0-1 0 0 0,0 1 0 0 0,-1 0 0 0 0,1 0-1 0 0,0-1 1 0 0,0 1 0 0 0,0 0 0 0 0,0-1 0 0 0,0 1 0 0 0,-1 0-1 0 0,1 0 1 0 0,0-1 0 0 0,0 1 0 0 0,0 0 0 0 0,-1 0 0 0 0,1 0 0 0 0,0-1-1 0 0,0 1 1 0 0,-1 0 0 0 0,1 0 0 0 0,0 0 0 0 0,-1 0 0 0 0,1 0-1 0 0,0-1 1 0 0,0 1 0 0 0,-1 0 0 0 0,1 0 0 0 0,0 0 0 0 0,-1 0 0 0 0,1 0-1 0 0,0 0 1 0 0,-1 0 0 0 0,1 0 0 0 0,0 0 0 0 0,-1 0 0 0 0,1 0-1 0 0,0 0 1 0 0,0 0 0 0 0,-1 0 0 0 0,1 1 0 0 0,0-1 149 0 0,-3 0-41 0 0,-9 0-4620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19T07:54:31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532 1 3088 0 0,'0'0'1525'0'0,"0"0"-883"0"0,0 0-207 0 0,0 0 202 0 0,0 0 93 0 0,0 0-32 0 0,0 0-148 0 0,0 0-114 0 0,-9 0-100 0 0,-24 0-54 0 0,24 0-36 0 0,9 0 13 0 0,0 0 28 0 0,-27 0 933 0 0,6 0-920 0 0,19 0-176 0 0,0 0-2 0 0,-4 0-100 0 0,0 1 0 0 0,-1-1 0 0 0,1 1 0 0 0,0 1 0 0 0,0-1 0 0 0,0 1 0 0 0,0 0 1 0 0,0 0-1 0 0,1 1 0 0 0,-6 3-22 0 0,10-5 0 0 0,1-1 0 0 0,-1 1 0 0 0,0-1 0 0 0,1 1 0 0 0,-1-1 0 0 0,1 1 0 0 0,-1-1 0 0 0,0 1 0 0 0,0-1 0 0 0,1 0 0 0 0,-1 1 1 0 0,0-1-1 0 0,0 0 0 0 0,0 1 0 0 0,1-1 0 0 0,-1 0 0 0 0,0 0 0 0 0,0 0 0 0 0,0 0 0 0 0,-7 2 1 0 0,-20 11 9 0 0,18-8 52 0 0,-1 0 1 0 0,1 1-1 0 0,-8 6-62 0 0,-8 4 35 0 0,24-15-33 0 0,0 0-1 0 0,-1 1 0 0 0,1-1 0 0 0,0 1 1 0 0,0-1-1 0 0,0 1 0 0 0,1 0 0 0 0,-1 0 1 0 0,0 1-2 0 0,-7 6 1 0 0,-1 0-1 0 0,-16 16-1 0 0,23-21 0 0 0,-1-1 0 0 0,1 1-1 0 0,-1-1 1 0 0,0 0 0 0 0,0 0-1 0 0,0 0 1 0 0,0 0 0 0 0,-1-1 1 0 0,-21 18-8 0 0,-51 80 84 0 0,74-96-68 0 0,0 0 0 0 0,0 0 0 0 0,0 0 0 0 0,1 0 0 0 0,0 0 0 0 0,0 1 0 0 0,0-1 0 0 0,1 1 0 0 0,-1-1 0 0 0,1 1 0 0 0,0 0 0 0 0,0 0 0 0 0,1 3-8 0 0,-2 13 44 0 0,2 0 1 0 0,1 15-45 0 0,0 1-67 0 0,-1-36 67 0 0,1 1 0 0 0,-1-1-1 0 0,0 0 1 0 0,0 0 0 0 0,1 0-1 0 0,-1 0 1 0 0,0 0 0 0 0,1 0-1 0 0,-1 0 1 0 0,1 0-1 0 0,-1 0 1 0 0,1 0 0 0 0,0 0-1 0 0,-1 0 1 0 0,1-1 0 0 0,0 1-1 0 0,-1 0 1 0 0,1 0 0 0 0,0 0-1 0 0,0-1 1 0 0,0 1 0 0 0,10 12 0 0 0,-8-10-4 0 0,-1 1-1 0 0,1 0 1 0 0,-1-1-1 0 0,1 0 1 0 0,0 0-1 0 0,0 0 1 0 0,0 0-1 0 0,1 0 1 0 0,-1 0 0 0 0,1-1-1 0 0,-1 0 1 0 0,1 0-1 0 0,0 0 1 0 0,0 0-1 0 0,0 0 1 0 0,0-1 0 0 0,2 1 4 0 0,23 11-30 0 0,-19-10 17 0 0,1 1 0 0 0,-1-2 0 0 0,1 0 0 0 0,0 0 0 0 0,0-1 0 0 0,0 0 0 0 0,0-1 1 0 0,0 0-1 0 0,6-1 13 0 0,7 0 42 0 0,-14 1-24 0 0,0-1 0 0 0,-1-1 1 0 0,1 0-1 0 0,0 0 1 0 0,-1-1-1 0 0,0 0 0 0 0,0 0 1 0 0,0-1-1 0 0,0 0 0 0 0,6-4-18 0 0,5-5 87 0 0,-1 0-1 0 0,0-1 0 0 0,13-13-86 0 0,-29 24 7 0 0,0 1 0 0 0,-1-1 0 0 0,1 0 0 0 0,-1 0 0 0 0,1-1 0 0 0,-1 1 0 0 0,0-1-7 0 0,8-11 42 0 0,2 0 1 0 0,-8 11-22 0 0,0 0 0 0 0,-1 0 1 0 0,1 0-1 0 0,-1 0 0 0 0,0-1 1 0 0,0 0-1 0 0,-1 1 0 0 0,1-1 1 0 0,-1 0-1 0 0,1-4-21 0 0,9-31 130 0 0,-11 39-110 0 0,0-1 0 0 0,0 1 1 0 0,-1-1-1 0 0,1 0 0 0 0,-1 1 0 0 0,1-1 0 0 0,-1 1 0 0 0,1-1 1 0 0,-1 0-1 0 0,0 1 0 0 0,0-1 0 0 0,0 0 0 0 0,0 1 0 0 0,0-1 1 0 0,0 0-1 0 0,-1 1 0 0 0,1-1 0 0 0,0 0 0 0 0,-1 0-20 0 0,0 1 2 0 0,0-1 0 0 0,0 1 0 0 0,1 0 0 0 0,-1 0 0 0 0,-1 0 0 0 0,1 0 0 0 0,0 0-1 0 0,0 0 1 0 0,0 0 0 0 0,0 0 0 0 0,-1 0 0 0 0,1 1 0 0 0,0-1 0 0 0,-1 1 0 0 0,1-1-1 0 0,0 0 1 0 0,-1 1 0 0 0,1 0-2 0 0,-10-2-222 0 0,0 0-1 0 0,0 1 0 0 0,-1 0 1 0 0,1 1-1 0 0,-9 1 223 0 0,1 0-665 0 0,6-2-370 0 0,1 2 1 0 0,-1 0-1 0 0,0 0 0 0 0,-9 3 1035 0 0,-3 3-2869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19T07:54:33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53 318 168 0 0,'0'0'1010'0'0,"0"0"-311"0"0,0 0-103 0 0,0 0 123 0 0,0 0 53 0 0,0 0-23 0 0,0 0 19 0 0,0 0-152 0 0,-8-1-161 0 0,-26-5-82 0 0,33 6-339 0 0,1-1-1 0 0,-1 0 1 0 0,0 1-1 0 0,0-1 1 0 0,1 0-1 0 0,-1 0 0 0 0,0 0 1 0 0,1 1-1 0 0,-1-1 1 0 0,1 0-1 0 0,-1 0 1 0 0,1 0-1 0 0,-1 0 0 0 0,1 0 1 0 0,0 0-1 0 0,-1 0 1 0 0,1 0-1 0 0,0 0 1 0 0,0 0-1 0 0,0 0 1 0 0,0 0-1 0 0,0-1 0 0 0,0 1 1 0 0,0 0-1 0 0,0 0 1 0 0,0 0-1 0 0,0 0 1 0 0,1 0-1 0 0,-1 0 0 0 0,0 0-33 0 0,1-3 77 0 0,-1-123 1319 0 0,0 121-1350 0 0,1 0 1 0 0,0-1-1 0 0,0 1 0 0 0,1 0 0 0 0,0 0 0 0 0,0 0 0 0 0,0 1 0 0 0,3-5-46 0 0,6-19 65 0 0,0 10-12 0 0,-10 18-51 0 0,1-1-1 0 0,-1 1 1 0 0,0-1-1 0 0,0 0 1 0 0,0 0-1 0 0,0 1 1 0 0,0-1-1 0 0,0 0 1 0 0,-1 0-1 0 0,1 0 1 0 0,-1 0-1 0 0,1 0 1 0 0,-1-2-2 0 0,0 4 3 0 0,0 0 1 0 0,0 0-1 0 0,0 0 1 0 0,0-1-1 0 0,0 1 1 0 0,0 0-1 0 0,0 0 0 0 0,-1 0 1 0 0,1-1-1 0 0,0 1 1 0 0,0 0-1 0 0,0 0 0 0 0,0-1 1 0 0,0 1-1 0 0,0 0 1 0 0,0 0-1 0 0,0 0 1 0 0,1-1-1 0 0,-1 1 0 0 0,0 0 1 0 0,0 0-1 0 0,0 0 1 0 0,0-1-1 0 0,0 1 1 0 0,0 0-1 0 0,0 0 0 0 0,0 0 1 0 0,0-1-1 0 0,1 1 1 0 0,-1 0-1 0 0,0 0 0 0 0,0 0 1 0 0,0 0-1 0 0,0 0 1 0 0,1-1-1 0 0,-1 1 1 0 0,0 0-1 0 0,0 0 0 0 0,0 0 1 0 0,1 0-1 0 0,-1 0 1 0 0,0 0-1 0 0,0 0 1 0 0,0 0-1 0 0,1 0 0 0 0,-1 0 1 0 0,0 0-1 0 0,0 0 1 0 0,1 0-1 0 0,-1 0 0 0 0,0 0 1 0 0,0 0-1 0 0,0 0 1 0 0,1 0-1 0 0,-1 0 1 0 0,0 0-1 0 0,0 0 0 0 0,0 0-3 0 0,1 0 30 0 0,0 1 0 0 0,-1-1 0 0 0,1 1 0 0 0,-1-1-1 0 0,0 1 1 0 0,1 0 0 0 0,-1-1 0 0 0,1 1 0 0 0,-1-1-1 0 0,0 1 1 0 0,1 0 0 0 0,-1-1 0 0 0,0 1-1 0 0,0 0 1 0 0,0-1 0 0 0,1 1 0 0 0,-1 0 0 0 0,0-1-1 0 0,0 1 1 0 0,0 0-30 0 0,0 205 1750 0 0,0-205-1766 0 0,0 1-1 0 0,0-1 1 0 0,0 1 0 0 0,0-1-1 0 0,0 1 1 0 0,1-1-1 0 0,-1 0 1 0 0,1 1-1 0 0,-1-1 1 0 0,1 0-1 0 0,-1 1 1 0 0,1-1 0 0 0,0 0-1 0 0,-1 0 1 0 0,1 0-1 0 0,0 1 1 0 0,0-1-1 0 0,0 0 1 0 0,0 0-1 0 0,0 0 1 0 0,0 0-1 0 0,0 0 1 0 0,1-1 0 0 0,-1 1-1 0 0,0 0 1 0 0,0-1-1 0 0,1 1 1 0 0,-1 0-1 0 0,0-1 1 0 0,1 0-1 0 0,-1 1 1 0 0,0-1 0 0 0,1 0-1 0 0,-1 1 1 0 0,1-1-1 0 0,0 0 17 0 0,2 0-44 0 0,0 0-1 0 0,0 0 1 0 0,-1-1-1 0 0,1 1 0 0 0,0-1 1 0 0,-1 0-1 0 0,1 1 1 0 0,0-2-1 0 0,-1 1 1 0 0,1 0-1 0 0,-1-1 1 0 0,0 0-1 0 0,3-1 45 0 0,18-16 25 0 0,0-1 0 0 0,5-7-25 0 0,-9 8 26 0 0,1 0 1 0 0,16-9-27 0 0,-26 20-5 0 0,16-11-57 0 0,2 1 0 0 0,0 1 0 0 0,20-8 62 0 0,-33 17-49 0 0,-14 7 31 0 0,0 0 0 0 0,0 0 0 0 0,0 1 0 0 0,0-1 0 0 0,0 0 0 0 0,0 1 0 0 0,0-1 1 0 0,0 1-1 0 0,0 0 0 0 0,1-1 0 0 0,0 1 18 0 0,-2 0-7 0 0,1 0 1 0 0,-1 0-1 0 0,1 0 1 0 0,-1 0-1 0 0,1 0 1 0 0,-1 1-1 0 0,1-1 1 0 0,0 0-1 0 0,-1 1 1 0 0,0-1-1 0 0,1 1 1 0 0,-1 0-1 0 0,1 0 7 0 0,2 8 156 0 0,-2-3-15 0 0,1 6 10 0 0,0 0 1 0 0,0 1-1 0 0,-1-1 1 0 0,-1 1-1 0 0,0-1 0 0 0,-1 1 1 0 0,0-1-1 0 0,-2 12-151 0 0,1 13 95 0 0,1-29-91 0 0,-1 0-1 0 0,0-1 1 0 0,0 1 0 0 0,-2 6-4 0 0,1-7-1 0 0,0 1 0 0 0,1-1 1 0 0,0 1-1 0 0,1 5 1 0 0,0 99-1050 0 0,0-111 837 0 0,14-1-740 0 0,-9 0 894 0 0,-1 0 0 0 0,0-1 0 0 0,0 0 0 0 0,0 0 0 0 0,0 0 0 0 0,1 0 0 0 0,-1 0 0 0 0,-1-1 0 0 0,1 0 0 0 0,0 0 1 0 0,0 0-1 0 0,-1 0 0 0 0,1-1 0 0 0,-1 1 0 0 0,0-1 0 0 0,1 0 0 0 0,-1 0 0 0 0,0 0 0 0 0,-1 0 0 0 0,2-2 59 0 0,32-28-75 0 0,-13 15-83 0 0,0 0 1 0 0,17-19 157 0 0,-13 12-59 0 0,-20 20 31 0 0,0-1 0 0 0,0 0 0 0 0,-1-1 0 0 0,2-3 28 0 0,-4 6 2 0 0,0 0 1 0 0,0 1-1 0 0,1-1 1 0 0,-1 1-1 0 0,1 0 1 0 0,0 0 0 0 0,0 0-1 0 0,3-1-2 0 0,-3 2 0 0 0,-5 1 30 0 0,0 1 1 0 0,1 0-1 0 0,-1 0 0 0 0,0-1 0 0 0,1 1 0 0 0,-1 0 0 0 0,0 0 0 0 0,1 0 1 0 0,-1 0-1 0 0,0-1 0 0 0,1 1 0 0 0,-1 0 0 0 0,0 0 0 0 0,1 0 0 0 0,-1 0 1 0 0,1 0-1 0 0,-1 0 0 0 0,0 0 0 0 0,1 0 0 0 0,-1 0 0 0 0,1 0 0 0 0,-1 0 0 0 0,0 0 1 0 0,1 0-1 0 0,-1 1 0 0 0,0-1 0 0 0,1 0 0 0 0,-1 0 0 0 0,1 0 0 0 0,-1 0 1 0 0,0 1-1 0 0,1-1 0 0 0,-1 0 0 0 0,0 0 0 0 0,0 1 0 0 0,1-1 0 0 0,-1 0 0 0 0,0 1 1 0 0,0-1-1 0 0,1 0 0 0 0,-1 1 0 0 0,0-1 0 0 0,0 0 0 0 0,0 1 0 0 0,1-1 1 0 0,-1 0-1 0 0,0 1 0 0 0,0-1 0 0 0,0 0 0 0 0,0 1 0 0 0,0-1 0 0 0,0 1-30 0 0,0 25 472 0 0,-1-17-169 0 0,1 9-188 0 0,0 0-1 0 0,-2 0 0 0 0,0 0 1 0 0,-1 0-1 0 0,-1 0 0 0 0,0 0 1 0 0,-2-1-1 0 0,0 0 0 0 0,-4 8-114 0 0,7-18-135 0 0,0 0 1 0 0,1 1-1 0 0,0-1 0 0 0,1 1 0 0 0,0 0 0 0 0,0-1 0 0 0,1 1 0 0 0,-1 0 0 0 0,2 5 135 0 0,-1-8-450 0 0,0-7 426 0 0,1 1-1 0 0,-1 0 1 0 0,1-1-1 0 0,0 1 1 0 0,-1 0-1 0 0,1 0 1 0 0,0-1 0 0 0,0 1-1 0 0,-1 0 1 0 0,1 0-1 0 0,0 0 1 0 0,0 0-1 0 0,0 0 1 0 0,1 0 0 0 0,-1 1-1 0 0,0-1 1 0 0,0 0-1 0 0,0 0 25 0 0,6-4-7 0 0,0-3 20 0 0,0 0 1 0 0,0 0 0 0 0,-1-1-1 0 0,4-7-13 0 0,6-9-40 0 0,55-85-465 0 0,-43 65 201 0 0,1 1 0 0 0,2 1-1 0 0,23-22 305 0 0,-1 5-238 0 0,-53 60 264 0 0,0-1-1 0 0,1 1 1 0 0,-1 0-1 0 0,0-1 1 0 0,1 1-1 0 0,-1 0 1 0 0,0 0 0 0 0,1 0-1 0 0,-1-1 1 0 0,0 1-1 0 0,1 0 1 0 0,-1 0-1 0 0,1 0 1 0 0,-1 0-1 0 0,1 0 1 0 0,-1 0-1 0 0,0 0 1 0 0,1 0-1 0 0,-1-1 1 0 0,1 2-1 0 0,-1-1 1 0 0,0 0-1 0 0,1 0-25 0 0,-1 0 40 0 0,0 0 0 0 0,1 0-1 0 0,-1 1 1 0 0,0-1-1 0 0,0 0 1 0 0,0 0 0 0 0,0 1-1 0 0,0-1 1 0 0,0 0-1 0 0,0 0 1 0 0,0 1-1 0 0,0-1 1 0 0,1 0 0 0 0,-1 0-1 0 0,0 1 1 0 0,0-1-1 0 0,-1 0 1 0 0,1 1 0 0 0,0-1-1 0 0,0 0 1 0 0,0 0-1 0 0,0 1 1 0 0,0-1 0 0 0,0 0-1 0 0,0 0 1 0 0,0 1-1 0 0,0-1 1 0 0,-1 0-1 0 0,1 0 1 0 0,0 0 0 0 0,0 1-1 0 0,0-1 1 0 0,0 0-1 0 0,-1 0 1 0 0,1 0 0 0 0,0 1-1 0 0,0-1 1 0 0,0 0-1 0 0,-1 0 1 0 0,1 0 0 0 0,0 0-1 0 0,0 0 1 0 0,-1 1-40 0 0,-28 23 471 0 0,20-18-425 0 0,1 1 1 0 0,0 0 0 0 0,0 0-1 0 0,-1 3-46 0 0,-52 52 594 0 0,48-51-527 0 0,1 1 1 0 0,0 0-1 0 0,0 1 1 0 0,1 0-1 0 0,1 1 0 0 0,0 0 1 0 0,1 1-1 0 0,-5 10-67 0 0,11-19 10 0 0,0-1 0 0 0,0 1 0 0 0,0-1 0 0 0,-1 0 0 0 0,0 0 0 0 0,0-1 0 0 0,-4 4-10 0 0,4-3 1 0 0,-1-1 1 0 0,1 1-1 0 0,0 0 1 0 0,1 0-1 0 0,-1 0 1 0 0,-1 4-2 0 0,-6 9-439 0 0,11-18 416 0 0,0 0 0 0 0,0 0 0 0 0,-1 0 0 0 0,1 0 0 0 0,0 0 0 0 0,0 0 1 0 0,0 0-1 0 0,0 0 0 0 0,0 0 0 0 0,-1 0 0 0 0,1 0 0 0 0,0 0 0 0 0,0 0 0 0 0,0 0 0 0 0,0 0 0 0 0,0 0 0 0 0,-1 0 0 0 0,1 0 0 0 0,0 0 0 0 0,0 0 0 0 0,0 0 0 0 0,0-1 0 0 0,0 1 1 0 0,0 0-1 0 0,0 0 0 0 0,0 0 0 0 0,-1 0 0 0 0,1 0 0 0 0,0 0 0 0 0,0 0 0 0 0,0-1 0 0 0,0 1 0 0 0,0 0 0 0 0,0 0 0 0 0,0 0 0 0 0,0 0 0 0 0,0 0 0 0 0,0-1 0 0 0,0 1 1 0 0,0 0-1 0 0,0 0 0 0 0,0 0 0 0 0,0 0 0 0 0,0 0 0 0 0,0-1 0 0 0,0 1 0 0 0,0 0 0 0 0,0 0 0 0 0,0 0 0 0 0,0 0 0 0 0,0 0 0 0 0,0 0 0 0 0,0-1 0 0 0,0 1 0 0 0,0 0 0 0 0,1 0 1 0 0,-1 0-1 0 0,0 0 23 0 0,0-4-98 0 0,1 0 1 0 0,0 0 0 0 0,0 1-1 0 0,0-1 1 0 0,0 0 0 0 0,1 1-1 0 0,0-1 1 0 0,-1 1 0 0 0,3-4 97 0 0,9-13-112 0 0,-1 0 0 0 0,2-8 112 0 0,-3 8-207 0 0,-1 1 0 0 0,2 0 1 0 0,2-2 206 0 0,-2 5-113 0 0,0 0 0 0 0,0 1 0 0 0,2 1 1 0 0,0 0-1 0 0,0 0 0 0 0,2 2 0 0 0,-1 0 1 0 0,1 1-1 0 0,8-4 113 0 0,-22 14 103 0 0,-4 16 1656 0 0,-2-7-1600 0 0,-2-1 0 0 0,1 1 0 0 0,-1-1 0 0 0,0 0-1 0 0,0-1 1 0 0,-1 0 0 0 0,0 0 0 0 0,-6 4-159 0 0,-13 12 215 0 0,6-1 261 0 0,-16 21-476 0 0,23-26 179 0 0,0 0 0 0 0,-1-2 1 0 0,-1 1-1 0 0,0-2 0 0 0,-10 7-179 0 0,23-18 27 0 0,0-1-1 0 0,0 1 0 0 0,0 0 1 0 0,0 0-1 0 0,0 0 0 0 0,0 0 1 0 0,0 0-1 0 0,1 0 0 0 0,-1 1-26 0 0,-8 9 145 0 0,7-8-98 0 0,-1-1-1 0 0,0 0 1 0 0,0 0 0 0 0,0 0-1 0 0,0-1 1 0 0,0 0-1 0 0,0 1-46 0 0,1-3-8 0 0,3 0-156 0 0,0-16-766 0 0,1-17 92 0 0,2 0-1 0 0,4-24 839 0 0,-4 25-103 0 0,-3 27 94 0 0,0 0 1 0 0,0 1-1 0 0,1-1 0 0 0,-1 0 1 0 0,1 1-1 0 0,0-1 0 0 0,1 1 1 0 0,-1 0-1 0 0,1-1 0 0 0,0 1 1 0 0,0 0 8 0 0,-1 1-6 0 0,1 1 0 0 0,-1 0 0 0 0,1-1 0 0 0,-1 0 0 0 0,0 1 0 0 0,0-1 1 0 0,0 0-1 0 0,0 1 0 0 0,0-3 6 0 0,-1-7 2828 0 0,0 13-2771 0 0,-1 1 0 0 0,1 0 0 0 0,-1-1 0 0 0,0 1 0 0 0,0 0 0 0 0,0-1 0 0 0,0 1 0 0 0,0-1 0 0 0,0 0 0 0 0,0 1 0 0 0,0-1 0 0 0,0 0 0 0 0,-1 1 0 0 0,1-1 0 0 0,-1 0-1 0 0,1 0 1 0 0,-1 0-57 0 0,-17 18 187 0 0,-13 24 127 0 0,24-35-297 0 0,1 1 0 0 0,0 0-1 0 0,1 1 1 0 0,0 0 0 0 0,-1 1-17 0 0,1 1-189 0 0,5-11-7 0 0,0 0 1 0 0,0 1-1 0 0,0-1 0 0 0,0 1 1 0 0,1-1-1 0 0,-1 1 0 0 0,0-1 1 0 0,1 1-1 0 0,-1-1 1 0 0,1 1-1 0 0,0-1 0 0 0,0 1 1 0 0,-1 1 195 0 0,-1 4-2231 0 0,-8-1-1563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19T07:53:56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0 1368 0 0,'0'0'1919'0'0,"0"0"-920"0"0,0 0-514 0 0,0 0 71 0 0,0 0 276 0 0,0 0 130 0 0,0 0-24 0 0,0 0-90 0 0,0 0-97 0 0,-4 0-141 0 0,-13 0-129 0 0,13 0-51 0 0,4 0-21 0 0,0 0-24 0 0,0 0-30 0 0,0 0-49 0 0,0 0-78 0 0,-1 2-93 0 0,6 3-138 0 0,0-3 47 0 0,17 10 163 0 0,1-1-1 0 0,0 0 1 0 0,1-2 0 0 0,1-1-207 0 0,21 11 66 0 0,-37-14-3 0 0,1-1 0 0 0,-1 0 1 0 0,1-1-1 0 0,9 2-63 0 0,11 4 48 0 0,0 0 0 0 0,-1 2 0 0 0,8 5-48 0 0,36 13 122 0 0,204 58 54 0 0,-237-75-167 0 0,22 9 33 0 0,200 80-78 0 0,-218-82 112 0 0,11 9-76 0 0,-33-15 47 0 0,19 7-49 0 0,1 2-56 0 0,-15-4 48 0 0,-6-11 11 0 0,19 8-9 0 0,-34-12 5 0 0,0 5-6 0 0,-4-7 10 0 0,0 1 0 0 0,0-1 0 0 0,0 0 0 0 0,0 0 0 0 0,0 0 0 0 0,0 0-1 0 0,0 0 1 0 0,0-1 0 0 0,1 1 0 0 0,1 0-1 0 0,-2-1 1 0 0,0 1 0 0 0,0-1 0 0 0,0 1 0 0 0,0-1 0 0 0,0 1 0 0 0,0 0 0 0 0,-1 0 0 0 0,1 0 0 0 0,0 0 0 0 0,1 1-1 0 0,13 7 23 0 0,-7-6-11 0 0,-7 0 19 0 0,-2-1-21 0 0,14 7 166 0 0,-5-8-173 0 0,-7-1 1 0 0,-2 0 1 0 0,0 0 6 0 0,0 0 10 0 0,0 0 36 0 0,0 0 19 0 0,0 0 12 0 0,0 0 13 0 0,0 0 5 0 0,0 0-22 0 0,0 0 14 0 0,-13-14 410 0 0,4 8-1021 0 0,1-1-1 0 0,-1 0 1 0 0,1 0-1 0 0,0-1 1 0 0,1 0-1 0 0,-2-3 514 0 0,-8-8-2394 0 0,4 3-800 0 0,1-8-2049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19T07:54:00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40 2460 0 0,'0'0'1854'0'0,"0"0"-1001"0"0,-2-5-283 0 0,-8-23 680 0 0,10 28-1204 0 0,0-1 0 0 0,-1 1 0 0 0,1 0-1 0 0,0-1 1 0 0,0 1 0 0 0,0 0 0 0 0,0 0 0 0 0,0-1-1 0 0,0 1 1 0 0,-1 0 0 0 0,1 0 0 0 0,0-1 0 0 0,0 1-1 0 0,0 0 1 0 0,0 0 0 0 0,-1 0 0 0 0,1-1 0 0 0,0 1-1 0 0,0 0 1 0 0,-1 0 0 0 0,1 0 0 0 0,0 0 0 0 0,0-1-1 0 0,-1 1 1 0 0,1 0 0 0 0,0 0 0 0 0,-1 0-1 0 0,1 0 1 0 0,0 0 0 0 0,0 0 0 0 0,-1 0 0 0 0,1 0-46 0 0,-4 8 3114 0 0,3-6-2962 0 0,1 0 0 0 0,0 0 0 0 0,-1 1 0 0 0,1-1 0 0 0,0 0 0 0 0,1 0 0 0 0,-1 0-1 0 0,0 1 1 0 0,0-1 0 0 0,1 1-152 0 0,19 41 447 0 0,19 39 76 0 0,-30-66-314 0 0,-1 1 1 0 0,4 14-210 0 0,-8-19 72 0 0,1-1 0 0 0,0 0 0 0 0,1-1 0 0 0,0 1 0 0 0,0-1 0 0 0,1 0 0 0 0,2 1-72 0 0,12 17 115 0 0,11 15-52 0 0,12 1-58 0 0,-27-26 5 0 0,-11-16-9 0 0,-6-3 2 0 0,1 0 0 0 0,-1 0 0 0 0,0 0 0 0 0,1 1 0 0 0,-1-1 0 0 0,0 0 1 0 0,1 0-1 0 0,-1 0 0 0 0,0 1 0 0 0,1-1 0 0 0,-1 0 0 0 0,0 0 0 0 0,0 1 0 0 0,1-1 0 0 0,-1 0 1 0 0,0 0-1 0 0,0 1 0 0 0,1-1 0 0 0,-1 0 0 0 0,0 1 0 0 0,0-1 0 0 0,0 0 0 0 0,0 1 0 0 0,0-1 1 0 0,1 1-1 0 0,-1-1 0 0 0,0 0 0 0 0,0 1 0 0 0,0-1 0 0 0,0 0 0 0 0,0 1 0 0 0,0-1 0 0 0,0 1 1 0 0,0-1-1 0 0,0 0 0 0 0,0 1 0 0 0,-1-1 0 0 0,1 1-3 0 0,0 0 53 0 0,0-1-29 0 0,0 0 12 0 0,0 0-6 0 0,0 0 32 0 0,0 0-6 0 0,0 0-40 0 0,0 0-11 0 0,0 0-4 0 0,0 0-16 0 0,0 0-20 0 0,0 0 22 0 0,0 0-13 0 0,0 0-52 0 0,0 0-31 0 0,0 0-46 0 0,0 0-17 0 0,0-20-1560 0 0,0 14 1167 0 0,-1 1 1 0 0,0 0-1 0 0,0-1 1 0 0,-1 1-1 0 0,1 0 1 0 0,-1 0-1 0 0,0 0 0 0 0,0 0 1 0 0,-3-4 564 0 0,-1-2-1684 0 0,0-3-1079 0 0,-15 1-947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19T07:54:01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77 295 612 0 0,'0'0'857'0'0,"0"0"-259"0"0,0 0 206 0 0,0 0 54 0 0,0 0-128 0 0,0 0-145 0 0,0 0-95 0 0,0 0-43 0 0,0 0-22 0 0,-2 0-32 0 0,-19 0 308 0 0,18 0-400 0 0,4-1-291 0 0,-1 1 1 0 0,0 0-1 0 0,0 0 1 0 0,0 0-1 0 0,0 0 1 0 0,0 0-1 0 0,0-1 1 0 0,0 1-1 0 0,0 0 1 0 0,0 0-1 0 0,0 0 1 0 0,0 0 0 0 0,0-1-1 0 0,0 1 1 0 0,0 0-1 0 0,0 0 1 0 0,0 0-1 0 0,0 0 1 0 0,0-1-1 0 0,0 1 1 0 0,0 0-1 0 0,0 0 1 0 0,-1 0-1 0 0,1 0 1 0 0,0-1-1 0 0,0 1 1 0 0,0 0 0 0 0,0 0-1 0 0,0 0 1 0 0,0 0-1 0 0,0 0 1 0 0,0 0-1 0 0,-1 0 1 0 0,1-1-1 0 0,0 1 1 0 0,0 0-1 0 0,0 0 1 0 0,0 0-1 0 0,-1 0-10 0 0,-20-1 654 0 0,19 1-458 0 0,-12 0 547 0 0,13 0-705 0 0,1 0 1 0 0,-1 0-1 0 0,1 0 1 0 0,0 0-1 0 0,-1 0 1 0 0,1 0-1 0 0,0 0 1 0 0,-1 0-1 0 0,1 0 1 0 0,-1 0-1 0 0,1 0 1 0 0,0 0-1 0 0,-1 0 0 0 0,1 0 1 0 0,0-1-1 0 0,-1 1 1 0 0,1 0-1 0 0,0 0 1 0 0,-1 0-1 0 0,1-1 1 0 0,0 1-1 0 0,-1 0 1 0 0,1 0-1 0 0,0-1 0 0 0,-1 1 1 0 0,1 0-1 0 0,0-1 1 0 0,0 1-1 0 0,0 0 1 0 0,-1-1-1 0 0,1 1 1 0 0,0 0-1 0 0,0-1 1 0 0,0 1-1 0 0,0 0 1 0 0,0-1-1 0 0,0 1 0 0 0,-1-1 1 0 0,1 1-1 0 0,0 0 1 0 0,0-1-1 0 0,0 1 1 0 0,0-1-1 0 0,0 1 1 0 0,1 0-1 0 0,-1-1 1 0 0,0 1-1 0 0,0 0 1 0 0,0-1-1 0 0,0 1-38 0 0,0-1 85 0 0,0 1-69 0 0,0 0-52 0 0,0-28-358 0 0,0 26 389 0 0,0 1 0 0 0,0-1 0 0 0,0 1 0 0 0,1 0 0 0 0,-1-1 0 0 0,0 1 0 0 0,1 0 0 0 0,-1-1 0 0 0,1 1 1 0 0,-1 0-1 0 0,1-1 0 0 0,0 1 0 0 0,-1 0 0 0 0,1 0 0 0 0,0 0 0 0 0,0 0 0 0 0,0 0 0 0 0,0 0 0 0 0,0 0 0 0 0,0 0 0 0 0,0 0 0 0 0,0 0 0 0 0,0 0 0 0 0,1 1 0 0 0,-1-1 0 0 0,0 0 5 0 0,18-14-17 0 0,-2 0-12 0 0,1 1 1 0 0,1 0-1 0 0,0 1 1 0 0,13-6 28 0 0,-1 1-16 0 0,97-62 59 0 0,-122 77-34 0 0,1-1-1 0 0,-1 1 1 0 0,1-1 0 0 0,-1 2-1 0 0,1-1 1 0 0,0 1 0 0 0,0 0-1 0 0,0 1 1 0 0,0-1 0 0 0,1 1-1 0 0,-1 1 1 0 0,0 0 0 0 0,3 0-9 0 0,-8 0 74 0 0,0 1 1 0 0,1 0-1 0 0,-1 0 1 0 0,0 0-1 0 0,0 0 1 0 0,0 0-1 0 0,0 1 1 0 0,0-1-1 0 0,0 1 1 0 0,0-1-1 0 0,0 1 1 0 0,-1 0-1 0 0,1 0 1 0 0,-1 0-1 0 0,1-1 1 0 0,-1 2-1 0 0,0-1-74 0 0,5 5 199 0 0,-4-5-156 0 0,0 0-1 0 0,-1 0 1 0 0,0 0 0 0 0,0 1-1 0 0,1-1 1 0 0,-1 0 0 0 0,0 0-1 0 0,-1 1 1 0 0,1-1 0 0 0,0 3-43 0 0,0-3 33 0 0,-1 1 1 0 0,1-1 0 0 0,0 0-1 0 0,0 1 1 0 0,0-1-1 0 0,0 0 1 0 0,0 1-1 0 0,0-1 1 0 0,1 0 0 0 0,1 1-34 0 0,-1 1 29 0 0,-1-1 0 0 0,1 0 1 0 0,0 0-1 0 0,-1 1 0 0 0,1-1 0 0 0,-1 0 1 0 0,0 1-1 0 0,-1 0 0 0 0,1-1 0 0 0,0 1 1 0 0,-1-1-1 0 0,0 1 0 0 0,0 0 1 0 0,0-1-1 0 0,0 1 0 0 0,-1 0 0 0 0,1 0-29 0 0,-1 13 79 0 0,1-15-69 0 0,0 1-1 0 0,0-1 0 0 0,-1 1 0 0 0,1-1 0 0 0,-1 0 0 0 0,0 1 1 0 0,1-1-1 0 0,-1 1 0 0 0,0-1 0 0 0,0 0 0 0 0,-1 0 0 0 0,1 0 1 0 0,0 1-1 0 0,-1-1 0 0 0,1-1 0 0 0,-1 1 0 0 0,0 0 0 0 0,0 0-9 0 0,-17 24 79 0 0,14-18-68 0 0,0 0 0 0 0,-2 0 0 0 0,1 0 0 0 0,-1 0 0 0 0,0-1 0 0 0,0 0 0 0 0,-4 2-11 0 0,-19 20-59 0 0,0 10-35 0 0,20-31 76 0 0,6-5 9 0 0,1 0 0 0 0,0 0-1 0 0,0 0 1 0 0,0 0 0 0 0,0 0-1 0 0,0 1 1 0 0,0 1 9 0 0,-1-1-11 0 0,1 1 1 0 0,-1-1-1 0 0,0 0 0 0 0,0 0 0 0 0,0 0 1 0 0,-1 0-1 0 0,1-1 0 0 0,-2 1 11 0 0,1-1 1 0 0,1 0-1 0 0,-1 1 1 0 0,1 0-1 0 0,0 0 1 0 0,-1 0-1 0 0,2 1 1 0 0,-1 0-1 0 0,0 0 0 0 0,-4 8-2 0 0,5-7-13 0 0,0-1 0 0 0,-1 1-1 0 0,0-1 1 0 0,0 0 0 0 0,0 0 0 0 0,-6 5 15 0 0,8-8-10 0 0,-1 0 0 0 0,1 1 0 0 0,-1-1 0 0 0,1 1 0 0 0,0 0 0 0 0,0 0 0 0 0,0 0 1 0 0,1 0-1 0 0,-1 0 0 0 0,1 0 0 0 0,0 0 0 0 0,-1 1 10 0 0,-9 13-72 0 0,10-16 68 0 0,0 0-1 0 0,0 0 1 0 0,0 0 0 0 0,0 0-1 0 0,0 0 1 0 0,0 1-1 0 0,0-1 1 0 0,1 0 0 0 0,-1 0-1 0 0,0 1 1 0 0,1-1 0 0 0,-1 0-1 0 0,1 1 1 0 0,0-1-1 0 0,-1 1 1 0 0,1-1 0 0 0,0 1-1 0 0,0 0 5 0 0,0 71-540 0 0,0-71 535 0 0,1-1-1 0 0,-1 1 1 0 0,1 0 0 0 0,0-1 0 0 0,-1 1 0 0 0,1-1 0 0 0,0 1 0 0 0,0-1 0 0 0,0 0 0 0 0,0 1-1 0 0,0-1 1 0 0,0 0 0 0 0,0 0 0 0 0,0 1 0 0 0,1-1 0 0 0,-1 0 0 0 0,0 0 0 0 0,1 0 0 0 0,-1-1-1 0 0,1 1 1 0 0,-1 0 0 0 0,1-1 0 0 0,-1 1 0 0 0,1 0 0 0 0,1-1 5 0 0,39 11-75 0 0,-41-11 80 0 0,31 4 30 0 0,0-1-1 0 0,1-2 1 0 0,14-2-35 0 0,0 0 23 0 0,-32 1-9 0 0,-1 0 0 0 0,1-2 0 0 0,-1 1 1 0 0,1-2-1 0 0,-1 0 0 0 0,0-1 0 0 0,0 0 0 0 0,12-6-14 0 0,-17 7-4 0 0,0 0 0 0 0,1 0 0 0 0,0 1 1 0 0,0 1 3 0 0,40-12-48 0 0,-34 7 40 0 0,-1 2-1 0 0,16-4 9 0 0,18-4-28 0 0,-26 1-28 0 0,-19 9 30 0 0,0 0 0 0 0,0 0 0 0 0,-1 0 0 0 0,1 1-1 0 0,0 0 1 0 0,0 0 0 0 0,0 0 0 0 0,1 0-1 0 0,1 0 27 0 0,-5 1-77 0 0,0 1 1 0 0,0-1-1 0 0,0 0 0 0 0,0 0 0 0 0,0 0 0 0 0,-1 0 0 0 0,1 0 0 0 0,0 0 0 0 0,0 0 0 0 0,0 0 0 0 0,0-1 1 0 0,0 1-1 0 0,0 0 0 0 0,-1 0 0 0 0,1-1 0 0 0,0 1 0 0 0,0 0 0 0 0,0-1 0 0 0,-1 1 0 0 0,1-1 0 0 0,0 1 1 0 0,0-1-1 0 0,-1 0 0 0 0,1 1 0 0 0,0-1 0 0 0,-1 1 0 0 0,1-1 0 0 0,-1 0 0 0 0,1 0 0 0 0,-1 1 0 0 0,1-1 1 0 0,-1 0-1 0 0,0 0 77 0 0,0 0-717 0 0,0-7-3836 0 0,0 2 1516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19T07:54:02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 14 952 0 0,'0'0'894'0'0,"0"0"18"0"0,0 0-29 0 0,0 0-63 0 0,0 0-62 0 0,0 0-58 0 0,0 0-84 0 0,0 0-117 0 0,0 0-102 0 0,-3-2-51 0 0,3 1-152 0 0,-1 0 1 0 0,0 0 0 0 0,0 0 0 0 0,0 0-1 0 0,-1 1 1 0 0,1-1 0 0 0,0 0-1 0 0,0 0 1 0 0,0 1 0 0 0,-1-1 0 0 0,1 1-1 0 0,0-1 1 0 0,0 1 0 0 0,-1 0-1 0 0,1-1 1 0 0,-1 1-195 0 0,-1 0 173 0 0,3 0-10 0 0,0 0-15 0 0,0 0-2 0 0,0 0-32 0 0,0 0-39 0 0,-2 0-14 0 0,-1 0 0 0 0,0 1-1 0 0,0-1 1 0 0,0 1 0 0 0,0 0 0 0 0,0 0-1 0 0,-2 1-60 0 0,-6 2 66 0 0,0 1 0 0 0,0 1 1 0 0,0 0-1 0 0,1 1 0 0 0,0 0 0 0 0,0 1 0 0 0,1 0 0 0 0,-8 7-66 0 0,15-12-2 0 0,-25 22-12 0 0,1 2 0 0 0,2 1-1 0 0,-11 16 15 0 0,34-42 4 0 0,0 0 0 0 0,-1 0 0 0 0,1 0 0 0 0,0 0 1 0 0,0 0-1 0 0,0 0 0 0 0,0 0 0 0 0,0 1 0 0 0,0-1 0 0 0,1 0 0 0 0,-1 0 0 0 0,1 1 0 0 0,0-1 0 0 0,0 0 0 0 0,-1 1 0 0 0,1-1 0 0 0,1 3-4 0 0,-1-4 0 0 0,0 0-1 0 0,0 1 1 0 0,-1-1 0 0 0,1 0-1 0 0,0 1 1 0 0,-1-1 0 0 0,1 0 0 0 0,0 0-1 0 0,-1 1 1 0 0,0-1 0 0 0,1 0-1 0 0,-1 0 1 0 0,0 1 0 0 0,0-1-2 0 0,0 1-1 0 0,0-1 1 0 0,1 1-1 0 0,-1-1 1 0 0,0 1 0 0 0,1-1-1 0 0,-1 1 1 0 0,1 0-1 0 0,0-1 1 0 0,0 1-1 0 0,-1 0 1 0 0,1-1 0 0 0,0 2 2 0 0,0 6-57 0 0,-1-6 42 0 0,1 0 0 0 0,-1 0 0 0 0,1 0 0 0 0,0 0-1 0 0,0 0 1 0 0,1 1 0 0 0,-1-1 0 0 0,1 0 0 0 0,-1 0 0 0 0,1 0-1 0 0,0 1 16 0 0,1-2 0 0 0,3 6 14 0 0,0 0-1 0 0,0-1 1 0 0,0 1-1 0 0,1-1 1 0 0,0 0-1 0 0,1-1 1 0 0,0 0-1 0 0,0 0 1 0 0,1 1-14 0 0,3 0 7 0 0,1 0 0 0 0,0 0 1 0 0,0-2-1 0 0,0 1 1 0 0,1-1-1 0 0,-1-1 0 0 0,1-1 1 0 0,9 2-8 0 0,6 0-26 0 0,0-2 0 0 0,1-1 0 0 0,17-1 26 0 0,-37-1 3 0 0,12 1-5 0 0,0-1-1 0 0,0-1 1 0 0,0 0 0 0 0,0-2-1 0 0,-1-1 1 0 0,1 0-1 0 0,-1-1 1 0 0,6-4 2 0 0,4-1-11 0 0,16-7 13 0 0,-5-4 5 0 0,-17 9-124 0 0,1-1-1 0 0,-2-1 1 0 0,0-1 0 0 0,19-16 117 0 0,-21 14-106 0 0,-16 14 81 0 0,0 0-1 0 0,-1-1 0 0 0,0 1 0 0 0,0-1 0 0 0,0 0 0 0 0,0 0 1 0 0,-1 0-1 0 0,4-5 26 0 0,6-10-95 0 0,-10 16 90 0 0,-1 0 0 0 0,1 0 0 0 0,-1 0 0 0 0,0 0-1 0 0,0-1 1 0 0,0 1 0 0 0,-1-1 0 0 0,1 1 0 0 0,-1-1 0 0 0,0 1-1 0 0,0-1 1 0 0,0 0 0 0 0,0 0 0 0 0,-1-2 5 0 0,0-101 582 0 0,0 105-565 0 0,0 0 0 0 0,-1 1 0 0 0,1-1-1 0 0,-1 0 1 0 0,1 1 0 0 0,-1-1 0 0 0,0 0 0 0 0,0 1 0 0 0,0-1 0 0 0,0 1-1 0 0,0-1 1 0 0,0 1 0 0 0,0 0 0 0 0,0 0 0 0 0,-1-1 0 0 0,1 1 0 0 0,0 0-1 0 0,-1 0 1 0 0,1 0 0 0 0,-1 0 0 0 0,1 0 0 0 0,-1 1 0 0 0,1-1 0 0 0,-3 0-17 0 0,-4-3 105 0 0,0 1 1 0 0,0 1 0 0 0,0-1-1 0 0,-9 0-105 0 0,-13-3 116 0 0,1 2-1 0 0,-1 1 0 0 0,0 2 1 0 0,1 1-1 0 0,-1 1 0 0 0,0 1 1 0 0,-10 3-116 0 0,-58 8-546 0 0,71-12-2313 0 0,24-1-2880 0 0,3 0 1203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19T07:54:03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415 24 1880 0 0,'0'0'1842'0'0,"0"0"-1129"0"0,0 0-409 0 0,0 0 224 0 0,0 0 194 0 0,0 0-74 0 0,0 0-181 0 0,0 0-157 0 0,-6 0-139 0 0,-3 0 8 0 0,-1 0-1 0 0,1 1 0 0 0,-1 1 1 0 0,1-1-1 0 0,0 1 0 0 0,-1 1 0 0 0,1 0 1 0 0,1 0-1 0 0,-3 2-178 0 0,-22 11 376 0 0,20-11-138 0 0,1 1 1 0 0,0 1-1 0 0,-8 6-238 0 0,-2 0 76 0 0,16-11-36 0 0,1 1 1 0 0,0 0-1 0 0,0 1 0 0 0,0-1 0 0 0,1 1 0 0 0,-5 4-40 0 0,-14 10 236 0 0,19-16-207 0 0,1 0 0 0 0,0 0 0 0 0,0 0 0 0 0,0 1 1 0 0,0-1-1 0 0,1 1 0 0 0,-1 0 0 0 0,0 1-29 0 0,-21 31 271 0 0,16-21-172 0 0,-2 0 0 0 0,0-1 0 0 0,-3 3-99 0 0,11-14 4 0 0,-1 0 11 0 0,1 1 0 0 0,0 0 0 0 0,-1-1 0 0 0,1 1 0 0 0,0 0 0 0 0,1 0 0 0 0,-1 0 0 0 0,0 0 0 0 0,1 0 0 0 0,0 1-1 0 0,-1-1 1 0 0,1 1-15 0 0,-10 17 93 0 0,10-19-81 0 0,0 0 1 0 0,-1 0-1 0 0,1 0 1 0 0,0 0 0 0 0,0 0-1 0 0,0 1 1 0 0,0-1-1 0 0,0 0 1 0 0,1 1 0 0 0,-1-1-1 0 0,1 0 1 0 0,-1 3-13 0 0,1 69 172 0 0,1-71-169 0 0,-1-1-1 0 0,1 0 0 0 0,-1 0 0 0 0,1 0 1 0 0,0 0-1 0 0,0 0 0 0 0,0 0 0 0 0,0 0 1 0 0,0 0-1 0 0,0-1 0 0 0,1 1 0 0 0,-1 0 1 0 0,0-1-1 0 0,1 1 0 0 0,0-1 1 0 0,-1 1-1 0 0,1-1 0 0 0,0 0 0 0 0,-1 1 1 0 0,1-1-1 0 0,0 0 0 0 0,1 0-2 0 0,10 6 46 0 0,0-1 0 0 0,1-1 0 0 0,2 1-46 0 0,-1-1 106 0 0,2 3-48 0 0,41 12 38 0 0,-24-10-86 0 0,-18-5-13 0 0,1 0-1 0 0,0-2 0 0 0,0 1 0 0 0,0-2 0 0 0,0 0 1 0 0,4-2 3 0 0,96 0-50 0 0,-108 1 49 0 0,0-1-1 0 0,0 0 0 0 0,0-1 0 0 0,0 0 0 0 0,-1 0 0 0 0,1-1 1 0 0,0 0-1 0 0,-1-1 0 0 0,1 0 0 0 0,2-1 2 0 0,-1 0 0 0 0,43-14-49 0 0,-1-2 1 0 0,0-3 0 0 0,-2-1-1 0 0,1-4 49 0 0,-40 21-27 0 0,0-1 0 0 0,0 0 0 0 0,-1 0 0 0 0,0-1 0 0 0,4-5 27 0 0,-8 8-19 0 0,1 1 0 0 0,0-1 0 0 0,0 1 0 0 0,2-1 19 0 0,-3 3-21 0 0,0-1 0 0 0,-1 0 0 0 0,0 0 0 0 0,0-1 0 0 0,0 1 0 0 0,0-1 0 0 0,0 0 0 0 0,-1-1 0 0 0,0 1 21 0 0,7-11-10 0 0,-6 9 12 0 0,-1 0 0 0 0,0 1 0 0 0,0-1 0 0 0,0-1 0 0 0,0-1-2 0 0,0-6 82 0 0,-1 0-1 0 0,0 0 1 0 0,-1 0 0 0 0,0 0-1 0 0,-2 0 1 0 0,0-9-82 0 0,0 22 20 0 0,0 1 0 0 0,0-1 0 0 0,0 0 1 0 0,-1 1-1 0 0,1-1 0 0 0,-1 0 0 0 0,1 1 1 0 0,-1-1-1 0 0,0 1 0 0 0,0-1 0 0 0,1 1 1 0 0,-1-1-1 0 0,0 1 0 0 0,0-1 0 0 0,0 1 1 0 0,-1 0-1 0 0,1 0 0 0 0,0-1-20 0 0,-28-18 155 0 0,4 2-32 0 0,21 15-95 0 0,0 0 1 0 0,0 0-1 0 0,-1 0 0 0 0,1 0 1 0 0,-1 1-1 0 0,0-1 1 0 0,0 1-1 0 0,0 0 1 0 0,0 1-29 0 0,-55-16 377 0 0,45 12-242 0 0,-8 2 29 0 0,0 0 0 0 0,0 1 1 0 0,0 1-1 0 0,0 1 0 0 0,-11 1-164 0 0,-17 1 186 0 0,32-3-161 0 0,15 0-37 0 0,0 0 1 0 0,1 1 0 0 0,-1 0-1 0 0,1 0 1 0 0,-1 0-1 0 0,0 0 1 0 0,1 1 0 0 0,-1-1-1 0 0,1 1 1 0 0,-1 0-1 0 0,-2 1 12 0 0,-69 29-3190 0 0,64-23 493 0 0,9 4-1902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19T07:54:05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52 322 1120 0 0,'0'0'1104'0'0,"0"0"-173"0"0,0 0-377 0 0,0 0 7 0 0,0 0 148 0 0,0 0 75 0 0,0 0-12 0 0,0 0-114 0 0,-4 0-146 0 0,-17 0 252 0 0,21 0-384 0 0,0 0 32 0 0,0 0-19 0 0,-15 0 1131 0 0,14 0-1712 0 0,0 0 235 0 0,1 0 0 0 0,0 0 0 0 0,0 0 0 0 0,-1 0 1 0 0,1 0-1 0 0,0 0 0 0 0,-1 0 0 0 0,1 0 1 0 0,0 0-1 0 0,0 0 0 0 0,-1 0 0 0 0,1 0 1 0 0,0 0-1 0 0,-1 0 0 0 0,1 0 0 0 0,0 0 1 0 0,0 0-1 0 0,-1 0 0 0 0,1-1 0 0 0,0 1 1 0 0,0 0-1 0 0,-1 0 0 0 0,1 0 0 0 0,0 0 1 0 0,0-1-1 0 0,-1 1 0 0 0,1 0 0 0 0,0 0 0 0 0,0 0 1 0 0,0-1-1 0 0,0 1 0 0 0,-1 0 0 0 0,1 0 1 0 0,0-1-1 0 0,0 1 0 0 0,0 0 0 0 0,0-1 1 0 0,0 1-1 0 0,0 0 0 0 0,0 0 0 0 0,0-1-47 0 0,0 0 76 0 0,0 1-84 0 0,-1 0 1 0 0,1 0-1 0 0,0-1 1 0 0,0 1-1 0 0,0 0 1 0 0,0 0-1 0 0,0 0 1 0 0,0-1-1 0 0,0 1 0 0 0,0 0 1 0 0,0 0-1 0 0,0-1 1 0 0,0 1-1 0 0,0 0 1 0 0,0 0-1 0 0,0 0 1 0 0,0-1-1 0 0,0 1 1 0 0,0 0-1 0 0,0 0 1 0 0,0 0-1 0 0,1-1 1 0 0,-1 1-1 0 0,0 0 1 0 0,0 0-1 0 0,0 0 1 0 0,0 0-1 0 0,0-1 1 0 0,0 1-1 0 0,1 0 1 0 0,-1 0-1 0 0,0 0 1 0 0,0 0-1 0 0,0 0 1 0 0,0 0-1 0 0,1-1 8 0 0,21-1-29 0 0,1-1 0 0 0,-1-1 0 0 0,0-1 0 0 0,0-1 0 0 0,3-2 29 0 0,36-9 73 0 0,-14 4-11 0 0,0-3-1 0 0,40-18-61 0 0,11-5 10 0 0,76-7-60 0 0,-167 43 53 0 0,0 2-1 0 0,1-1 0 0 0,-1 1 0 0 0,7 0-2 0 0,20-5 2 0 0,8-9 1 0 0,-30 10-11 0 0,1 1 1 0 0,0-1 0 0 0,10 0 7 0 0,-4 2-9 0 0,-1-2 0 0 0,0 1 0 0 0,0-2 0 0 0,0 0 0 0 0,2-3 9 0 0,-15 7-10 0 0,0 0 1 0 0,1 0-1 0 0,-1 1 1 0 0,0-1-1 0 0,4 1 10 0 0,15-6-35 0 0,-23 6 25 0 0,1 0 0 0 0,0 0 0 0 0,-1 1 0 0 0,1-1 0 0 0,0 1 0 0 0,-1-1 1 0 0,1 1-1 0 0,0 0 0 0 0,-1-1 0 0 0,1 1 0 0 0,0 0 0 0 0,1 0 10 0 0,-1 0-1 0 0,-1 0-1 0 0,1 0 0 0 0,-1 0 0 0 0,0 0 1 0 0,1 0-1 0 0,-1 0 0 0 0,0 0 0 0 0,1-1 1 0 0,-1 1-1 0 0,0-1 0 0 0,1 1 0 0 0,0-1 2 0 0,1-1-8 0 0,0 1 0 0 0,0 0 0 0 0,1 0 0 0 0,-1 0 0 0 0,0 1-1 0 0,1-1 1 0 0,-1 1 0 0 0,1 0 0 0 0,1 0 8 0 0,-2 0-43 0 0,-3 0 55 0 0,0 0 74 0 0,0 0 18 0 0,0 0 15 0 0,0 0 32 0 0,0 0 26 0 0,0 0 0 0 0,0 0-55 0 0,0 0-50 0 0,0 0-42 0 0,0 0 7 0 0,-3 0-38 0 0,-18 0-147 0 0,19 0 14 0 0,0 0-96 0 0,-19 0-610 0 0,19 0 223 0 0,0 0-196 0 0,-13 0-744 0 0,5 0-1659 0 0,-1 0 255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19T07:54:06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0 928 0 0,'0'0'827'0'0,"0"0"-47"0"0,0 0 247 0 0,0 0-158 0 0,0 0-244 0 0,0 0-166 0 0,0 0-82 0 0,0 0 9 0 0,0 0 92 0 0,7 0 21 0 0,4 1-79 0 0,0-1 0 0 0,0 1 1 0 0,0 1-1 0 0,0 0 0 0 0,0 1 1 0 0,2 1-421 0 0,2 5 680 0 0,-6-6-463 0 0,1 1-1 0 0,-1 0 0 0 0,0 0 0 0 0,-1 1 1 0 0,1 1-1 0 0,-1-1 0 0 0,1 2-216 0 0,33 20 298 0 0,-26-18-227 0 0,21 11 48 0 0,0-2 1 0 0,12 2-120 0 0,85 34 59 0 0,-34-15 31 0 0,79 16-56 0 0,-104-30-3 0 0,-8-3 24 0 0,32 10 16 0 0,27-6-200 0 0,-76-19 183 0 0,-23-5-95 0 0,-24-2 42 0 0,1 0 0 0 0,-1 0 0 0 0,1 0 0 0 0,-1 1 0 0 0,1-1 0 0 0,-1 1 0 0 0,1 0 0 0 0,-1 0 0 0 0,2 0-1 0 0,5-1 1623 0 0,-10 0-1608 0 0,-1 1-8 0 0,1-1-1 0 0,0 0 1 0 0,-1 0 0 0 0,1 0-1 0 0,0 0 1 0 0,-1 0-1 0 0,1 0 1 0 0,0 0 0 0 0,-1 0-1 0 0,1 0 1 0 0,0 0 0 0 0,-1 0-1 0 0,1 0 1 0 0,0-1 0 0 0,0 1-1 0 0,-1 0 1 0 0,1 0 0 0 0,0 0-1 0 0,-1 0 1 0 0,1 0-1 0 0,0-1 1 0 0,0 1 0 0 0,-1 0-1 0 0,1 0 1 0 0,0 0 0 0 0,0-1-1 0 0,-1 1 1 0 0,1 0 0 0 0,0 0-1 0 0,0-1 1 0 0,0 1-1 0 0,-1 0 1 0 0,1-1 0 0 0,0 1-1 0 0,0 0 1 0 0,0-1 0 0 0,0 1-7 0 0,0-1 16 0 0,-17-2-238 0 0,-6-1-5308 0 0,13 4 1726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19T07:54:07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0 952 0 0,'0'0'1028'0'0,"0"0"7"0"0,0 0-357 0 0,0 0-188 0 0,0 0-42 0 0,0 0 1 0 0,0 0-33 0 0,0 0-106 0 0,0 0-121 0 0,0 0-65 0 0,0 0 37 0 0,0 0 126 0 0,0 0 140 0 0,0 0 115 0 0,0 0 36 0 0,0 0-11 0 0,0 0-44 0 0,0 0-69 0 0,0 0-81 0 0,0 0-63 0 0,0 0-18 0 0,0 0-37 0 0,0 0-45 0 0,0 0-40 0 0,0 0-13 0 0,0 0-4 0 0,0 0-12 0 0,0 0-4 0 0,0 0 30 0 0,0 0 40 0 0,0 0 44 0 0,0 15 548 0 0,6 25-309 0 0,-4-32-437 0 0,0 0 0 0 0,-1 1 0 0 0,0-1 0 0 0,0 7-53 0 0,5 27 115 0 0,-4-32-98 0 0,0 0 0 0 0,-1 0 0 0 0,0 0 0 0 0,-1 0-17 0 0,1 0 2 0 0,0-1-1 0 0,1 1 1 0 0,-1-1-1 0 0,2 0 1 0 0,2 8-2 0 0,-2-7 1 0 0,0 0 1 0 0,-1 0 0 0 0,0 0-1 0 0,-1 0 1 0 0,1 10-2 0 0,3 4 0 0 0,-3-21 1 0 0,-1 0-1 0 0,0 0 0 0 0,0 0 0 0 0,0 0 1 0 0,-1 0-1 0 0,1 0 0 0 0,-1 1 1 0 0,0 0-1 0 0,0-3 0 0 0,0 0 1 0 0,1 0 0 0 0,-1 0 0 0 0,0 0-1 0 0,0 0 1 0 0,1 0 0 0 0,-1 0 0 0 0,0 0-1 0 0,1 0 1 0 0,-1 0 0 0 0,1 0 0 0 0,-1 0 0 0 0,1-1-1 0 0,-1 1 1 0 0,1 0-1 0 0,0 0-10 0 0,0 0-1 0 0,-1 0 1 0 0,1 0 0 0 0,0 0 0 0 0,-1 0-1 0 0,1 0 1 0 0,-1 0 0 0 0,0 0 0 0 0,1 0-1 0 0,-1 0 1 0 0,0 0 0 0 0,0 0 0 0 0,1 0-1 0 0,-1 0 1 0 0,0 0 10 0 0,0 1-93 0 0,0-2-49 0 0,0 0-53 0 0,0 0-13 0 0,0 0 16 0 0,0-1 152 0 0,0 1 0 0 0,0 0 1 0 0,0 0-1 0 0,0-1 0 0 0,0 1 0 0 0,0 0 0 0 0,0 0 1 0 0,0-1-1 0 0,0 1 0 0 0,0 0 0 0 0,0 0 0 0 0,0-1 1 0 0,0 1-1 0 0,0 0 0 0 0,0 0 0 0 0,0-1 0 0 0,0 1 1 0 0,-1 0-1 0 0,1 0 0 0 0,0 0 0 0 0,0-1 0 0 0,0 1 1 0 0,0 0-1 0 0,0 0 0 0 0,-1 0 0 0 0,1-1 0 0 0,0 1 1 0 0,0 0-1 0 0,0 0 0 0 0,-1 0 0 0 0,1 0 0 0 0,0 0 1 0 0,0-1-1 0 0,0 1 0 0 0,-1 0 0 0 0,1 0 40 0 0,-7-6-773 0 0,5 5 142 0 0,0-1 0 0 0,-1 0 1 0 0,1 1-1 0 0,-1 0 0 0 0,1 0 1 0 0,-1 0-1 0 0,1 0 0 0 0,-1 0 1 0 0,0 0-1 0 0,0 1 0 0 0,1-1 1 0 0,-1 1-1 0 0,-1 0 631 0 0,1 0-2622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27B4AC-FA66-4558-ABA4-FB3DA5A60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C060A0-D2BD-4F89-88D1-77B6E8531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DA386E-F282-4873-BBEA-D34A486F3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1E42-5FCB-4CB0-83FC-1EAA9D5CB68C}" type="datetimeFigureOut">
              <a:rPr lang="nl-NL" smtClean="0"/>
              <a:t>10.sep.2020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A8B3CF-98EE-4279-BCA4-3F2BBD71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4239E0-27F9-402E-B917-BEE69DFD5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3DE7-C53C-4055-95DE-B4CFB0F2D4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520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225EF6-9D26-4BE4-A0DB-53BB13B41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C69A7A6-ECC7-4D23-B1D9-E639C4FBF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4AEC5A-9036-4559-9486-10D1103A5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1E42-5FCB-4CB0-83FC-1EAA9D5CB68C}" type="datetimeFigureOut">
              <a:rPr lang="nl-NL" smtClean="0"/>
              <a:t>10.sep.2020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FF01B0-2C67-4C83-A2F8-BB358611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8896A7-2006-498F-B38C-689276623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3DE7-C53C-4055-95DE-B4CFB0F2D4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51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13DDE03-2D64-4367-82CD-CEB4FDB373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36B1001-99E8-432C-99CE-ACE855FA4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E6CA0B-63A5-4448-89FD-65B6BFF84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1E42-5FCB-4CB0-83FC-1EAA9D5CB68C}" type="datetimeFigureOut">
              <a:rPr lang="nl-NL" smtClean="0"/>
              <a:t>10.sep.2020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6853FB-4E7F-46C2-B8D0-F7D2E2B98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781CB7-D2A3-4797-AD73-D76AC0664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3DE7-C53C-4055-95DE-B4CFB0F2D4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676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369939-0011-421F-AFA4-5A6B45B80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413172-348C-4255-B9B7-4870547F8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2AB3F6-11D5-4BF8-899A-20A88E92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1E42-5FCB-4CB0-83FC-1EAA9D5CB68C}" type="datetimeFigureOut">
              <a:rPr lang="nl-NL" smtClean="0"/>
              <a:t>10.sep.2020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64C2E7-76C5-4065-A739-5419CDCD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463F12-DA05-454E-BED8-9EF46253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3DE7-C53C-4055-95DE-B4CFB0F2D4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024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FB5542-B022-48A4-98F3-57FD7A278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E2949A-79ED-46BF-88E6-A884F23F7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FAACC3-1924-449B-AEA1-7580C4391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1E42-5FCB-4CB0-83FC-1EAA9D5CB68C}" type="datetimeFigureOut">
              <a:rPr lang="nl-NL" smtClean="0"/>
              <a:t>10.sep.2020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814D4D-8DCE-4C57-A9D2-DF42C1BE4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851D15-0EDE-4675-96F2-FBCC7BF3A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3DE7-C53C-4055-95DE-B4CFB0F2D4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008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9D2D0-4AF4-495B-9091-0BE17E83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EFA378-01F9-40D5-8C97-991C4A3FF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6CDACD8-35A9-43ED-B1AF-8BCA7EBA0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015CEB-6464-467A-A569-0216849E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1E42-5FCB-4CB0-83FC-1EAA9D5CB68C}" type="datetimeFigureOut">
              <a:rPr lang="nl-NL" smtClean="0"/>
              <a:t>10.sep.2020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3BF886-8322-40C7-8B48-E004DE3CD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582DFA2-04C5-40D9-B44F-51C9EED6E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3DE7-C53C-4055-95DE-B4CFB0F2D4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19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CDE708-1D0B-4FFD-B159-FE83CCE3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9CEEBB7-54AD-4552-A3AF-B0ECA6A34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99EF346-BFE3-4CCF-85D3-F7963CCBA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6D85B92-5A07-49C3-9902-759D33694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ACA4CD0-7390-40B1-958A-8E4390AE42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10CFADC-02DD-404D-A88F-F76F61E1D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1E42-5FCB-4CB0-83FC-1EAA9D5CB68C}" type="datetimeFigureOut">
              <a:rPr lang="nl-NL" smtClean="0"/>
              <a:t>10.sep.2020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1311E1A-26B6-4769-B9F6-F171E1AFB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0D0E07C-36C6-44B7-8E68-F70CEF14F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3DE7-C53C-4055-95DE-B4CFB0F2D4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684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D8F37F-9696-4D27-A94B-A16B6A6B8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E231C7F-6A39-4AC1-8483-BA497BDA5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1E42-5FCB-4CB0-83FC-1EAA9D5CB68C}" type="datetimeFigureOut">
              <a:rPr lang="nl-NL" smtClean="0"/>
              <a:t>10.sep.2020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3F03B5D-8850-4F55-A108-8BC16EA2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936515-790B-44D5-BB69-70E36DD2F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3DE7-C53C-4055-95DE-B4CFB0F2D4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349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3CCFBA5-5DD0-41C3-B44E-DA7F9ADE7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1E42-5FCB-4CB0-83FC-1EAA9D5CB68C}" type="datetimeFigureOut">
              <a:rPr lang="nl-NL" smtClean="0"/>
              <a:t>10.sep.2020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F8B4CE1-D9FC-4302-9C95-F8676555F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C04910E-B163-48E3-B279-DC862FDB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3DE7-C53C-4055-95DE-B4CFB0F2D4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813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DA525-B41F-4933-8950-868DE2504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C06A8F-A5FE-466A-8B48-B2613F2E7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7793DF-1D4C-4D67-ACD1-8A548A597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D5D012D-7151-49AE-AAD9-C5DD51B4D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1E42-5FCB-4CB0-83FC-1EAA9D5CB68C}" type="datetimeFigureOut">
              <a:rPr lang="nl-NL" smtClean="0"/>
              <a:t>10.sep.2020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860E98-A1C0-40D6-92FF-855901858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EFB215D-0D9F-4F8B-9C6D-4ED791BE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3DE7-C53C-4055-95DE-B4CFB0F2D4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42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74385D-148D-4A94-BAF2-47A09BCD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6E10588-CDA4-4651-B5FC-E6638C3E74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8744294-0470-4EE7-B2B1-7950F1B96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C988CEF-F86C-44A4-BF68-BE6FDC0FA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1E42-5FCB-4CB0-83FC-1EAA9D5CB68C}" type="datetimeFigureOut">
              <a:rPr lang="nl-NL" smtClean="0"/>
              <a:t>10.sep.2020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FAC23DB-4022-42D8-9288-D35D2CA63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C53EF5-A98B-4C6D-B96A-B31F4502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3DE7-C53C-4055-95DE-B4CFB0F2D4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18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9B06257-FBFD-4904-B058-D7B066881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BC916A-0D13-49B6-AC0D-A9858E725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5CF791-A8CD-47AA-BACA-0CC4D6BD84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01E42-5FCB-4CB0-83FC-1EAA9D5CB68C}" type="datetimeFigureOut">
              <a:rPr lang="nl-NL" smtClean="0"/>
              <a:t>10.sep.2020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DBFFE1-E412-4F8E-BC2F-7AC82834F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6F6C34-386C-4240-A334-4490AA6A5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E3DE7-C53C-4055-95DE-B4CFB0F2D4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725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5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22.png"/><Relationship Id="rId21" Type="http://schemas.openxmlformats.org/officeDocument/2006/relationships/image" Target="../media/image29.png"/><Relationship Id="rId34" Type="http://schemas.openxmlformats.org/officeDocument/2006/relationships/customXml" Target="../ink/ink16.xml"/><Relationship Id="rId7" Type="http://schemas.openxmlformats.org/officeDocument/2006/relationships/image" Target="../media/image220.png"/><Relationship Id="rId12" Type="http://schemas.openxmlformats.org/officeDocument/2006/relationships/customXml" Target="../ink/ink5.xml"/><Relationship Id="rId17" Type="http://schemas.openxmlformats.org/officeDocument/2006/relationships/image" Target="../media/image27.png"/><Relationship Id="rId25" Type="http://schemas.openxmlformats.org/officeDocument/2006/relationships/image" Target="../media/image31.png"/><Relationship Id="rId33" Type="http://schemas.openxmlformats.org/officeDocument/2006/relationships/image" Target="../media/image35.png"/><Relationship Id="rId2" Type="http://schemas.openxmlformats.org/officeDocument/2006/relationships/image" Target="../media/image21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24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5" Type="http://schemas.openxmlformats.org/officeDocument/2006/relationships/image" Target="../media/image210.png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28.png"/><Relationship Id="rId31" Type="http://schemas.openxmlformats.org/officeDocument/2006/relationships/image" Target="../media/image34.png"/><Relationship Id="rId4" Type="http://schemas.openxmlformats.org/officeDocument/2006/relationships/customXml" Target="../ink/ink1.xml"/><Relationship Id="rId9" Type="http://schemas.openxmlformats.org/officeDocument/2006/relationships/image" Target="../media/image23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32.png"/><Relationship Id="rId30" Type="http://schemas.openxmlformats.org/officeDocument/2006/relationships/customXml" Target="../ink/ink14.xml"/><Relationship Id="rId35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lc.heestermans@alfa-college.n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4C38C-0139-4A5F-87C9-58852E5309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Bouwkunde 1.1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0CC86CA-45D3-4EC4-91B7-E42A91A5A3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Rens Heestermans</a:t>
            </a:r>
          </a:p>
        </p:txBody>
      </p:sp>
    </p:spTree>
    <p:extLst>
      <p:ext uri="{BB962C8B-B14F-4D97-AF65-F5344CB8AC3E}">
        <p14:creationId xmlns:p14="http://schemas.microsoft.com/office/powerpoint/2010/main" val="885213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A63142-9890-4BA4-B684-C4C05A4C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A02C3A-7124-4F8E-8C03-9FCA8F270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6101E41-454D-4EAD-A223-B9BCC6BB9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329" y="0"/>
            <a:ext cx="6835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6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9CD393-A8F0-4D0D-8092-6583FB8DC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33CEC3-4BC4-42DD-B1DC-26F671085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35A5B47-3BD0-4D5A-83BB-A7E14A6F7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097" y="0"/>
            <a:ext cx="5073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82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9AC3D-81B2-4674-8ED8-E872FE8E2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262C82-FE47-480C-AC25-897D7DB3D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9B8811A-F5FC-4953-8CD1-2FA14195A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431" y="0"/>
            <a:ext cx="8149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05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952DB6-4203-4675-9B02-2D4D6AB20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373F6C-E4DC-411D-8DD2-C8970B5FD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6DDAD7A-59D4-438D-9711-82E2C8552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1114425"/>
            <a:ext cx="77343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29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D7E0A-6362-4B31-9C67-113D4E12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431F67F-2BF2-4EC4-AE32-13EDD4F4C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154"/>
          <a:stretch/>
        </p:blipFill>
        <p:spPr>
          <a:xfrm>
            <a:off x="3652837" y="971550"/>
            <a:ext cx="4905784" cy="443343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84664B2-8164-4E5E-8E85-0F95CA5C2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187" y="2609850"/>
            <a:ext cx="17335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86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4A444-71EA-43E4-8EDD-AD266759A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754E7B-495B-4BFA-B35A-694934A5A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1FDA6FD-C923-4581-BEB9-B80F3B119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670" y="0"/>
            <a:ext cx="52806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80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CEE1C1-DBD2-43FB-8550-DB92A58E4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D81381E-7A6D-4DCB-AB54-DBBA1E023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8344" y="1366066"/>
            <a:ext cx="4524375" cy="366712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0155E80-8903-41B7-ABF3-8AF418354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089" y="2588130"/>
            <a:ext cx="1752600" cy="16478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1E42FB1-76CE-44F0-AFE7-0A85D2326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450" y="2702962"/>
            <a:ext cx="1731414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21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BC1BC7-C5B0-4DFD-95F1-D392A3C3B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A2CE9B-1EB4-4E5C-AAA7-48D49F8B6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001376B-0661-470B-A678-ADCCF1B8C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907" y="0"/>
            <a:ext cx="4120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66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9F79A1-E3A9-4DCD-A464-65D2EF22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86D450-9EE1-40DA-A0D8-EDE0F161A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4312A0A-710E-4E7D-8114-25325907F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92" y="0"/>
            <a:ext cx="11792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34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76B76-26BE-474E-BAB1-C3F4BC622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B83807-5F69-45CD-9414-FD6C09745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2CAA2BF-014E-45D6-81FD-175FAE79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0" y="0"/>
            <a:ext cx="12065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C22C77-B467-43F7-828B-3E7C8D2F0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31" y="1953961"/>
            <a:ext cx="10515600" cy="413134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7030A0"/>
                </a:solidFill>
              </a:rPr>
              <a:t>Metselwerk</a:t>
            </a:r>
          </a:p>
          <a:p>
            <a:r>
              <a:rPr lang="nl-NL" dirty="0">
                <a:solidFill>
                  <a:srgbClr val="00B0F0"/>
                </a:solidFill>
              </a:rPr>
              <a:t>Fundering op staal</a:t>
            </a:r>
          </a:p>
          <a:p>
            <a:r>
              <a:rPr lang="nl-NL" dirty="0">
                <a:solidFill>
                  <a:srgbClr val="FF0000"/>
                </a:solidFill>
              </a:rPr>
              <a:t>Begane Grond vloer</a:t>
            </a:r>
          </a:p>
          <a:p>
            <a:r>
              <a:rPr lang="nl-N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Platte daken</a:t>
            </a:r>
          </a:p>
          <a:p>
            <a:r>
              <a:rPr lang="nl-NL" dirty="0">
                <a:solidFill>
                  <a:srgbClr val="00B050"/>
                </a:solidFill>
              </a:rPr>
              <a:t>isolatie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9FD3DCD-1321-4DF2-B876-B901CD828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Onderwerp dit blok</a:t>
            </a:r>
          </a:p>
        </p:txBody>
      </p:sp>
    </p:spTree>
    <p:extLst>
      <p:ext uri="{BB962C8B-B14F-4D97-AF65-F5344CB8AC3E}">
        <p14:creationId xmlns:p14="http://schemas.microsoft.com/office/powerpoint/2010/main" val="2734358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DF69B-170E-4ED5-B412-B8C992BFE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5AAC36-66EC-4309-BEBB-60B2D1866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29F6ADB-63A8-4C74-9C9B-B5792E6EB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8" y="0"/>
            <a:ext cx="121306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23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ADB09-504E-4B86-9650-4DCFD2CA8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E2A4CC-227C-43F8-AB3A-929FC0085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4AC5CAE-DF64-411C-A0E3-F4B85EE22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64" y="0"/>
            <a:ext cx="10969471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71D56B0-2DF9-4BE8-813A-81E876348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93" y="0"/>
            <a:ext cx="10633614" cy="6858000"/>
          </a:xfrm>
          <a:prstGeom prst="rect">
            <a:avLst/>
          </a:prstGeom>
        </p:spPr>
      </p:pic>
      <p:grpSp>
        <p:nvGrpSpPr>
          <p:cNvPr id="22" name="Groep 21">
            <a:extLst>
              <a:ext uri="{FF2B5EF4-FFF2-40B4-BE49-F238E27FC236}">
                <a16:creationId xmlns:a16="http://schemas.microsoft.com/office/drawing/2014/main" id="{7CAEC124-33E7-49D0-993A-2B741A4DE482}"/>
              </a:ext>
            </a:extLst>
          </p:cNvPr>
          <p:cNvGrpSpPr/>
          <p:nvPr/>
        </p:nvGrpSpPr>
        <p:grpSpPr>
          <a:xfrm>
            <a:off x="8078688" y="719644"/>
            <a:ext cx="2020320" cy="573840"/>
            <a:chOff x="8078688" y="719644"/>
            <a:chExt cx="2020320" cy="57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5" name="Inkt 14">
                  <a:extLst>
                    <a:ext uri="{FF2B5EF4-FFF2-40B4-BE49-F238E27FC236}">
                      <a16:creationId xmlns:a16="http://schemas.microsoft.com/office/drawing/2014/main" id="{F1172006-AACB-42F0-ABAA-06E96576A4E3}"/>
                    </a:ext>
                  </a:extLst>
                </p14:cNvPr>
                <p14:cNvContentPartPr/>
                <p14:nvPr/>
              </p14:nvContentPartPr>
              <p14:xfrm>
                <a:off x="8078688" y="886684"/>
                <a:ext cx="838440" cy="406800"/>
              </p14:xfrm>
            </p:contentPart>
          </mc:Choice>
          <mc:Fallback xmlns="">
            <p:pic>
              <p:nvPicPr>
                <p:cNvPr id="15" name="Inkt 14">
                  <a:extLst>
                    <a:ext uri="{FF2B5EF4-FFF2-40B4-BE49-F238E27FC236}">
                      <a16:creationId xmlns:a16="http://schemas.microsoft.com/office/drawing/2014/main" id="{F1172006-AACB-42F0-ABAA-06E96576A4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69688" y="878044"/>
                  <a:ext cx="85608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Inkt 15">
                  <a:extLst>
                    <a:ext uri="{FF2B5EF4-FFF2-40B4-BE49-F238E27FC236}">
                      <a16:creationId xmlns:a16="http://schemas.microsoft.com/office/drawing/2014/main" id="{F395909D-AB1F-4935-B993-DAD17B744BD1}"/>
                    </a:ext>
                  </a:extLst>
                </p14:cNvPr>
                <p14:cNvContentPartPr/>
                <p14:nvPr/>
              </p14:nvContentPartPr>
              <p14:xfrm>
                <a:off x="8168688" y="1014484"/>
                <a:ext cx="530640" cy="214560"/>
              </p14:xfrm>
            </p:contentPart>
          </mc:Choice>
          <mc:Fallback xmlns="">
            <p:pic>
              <p:nvPicPr>
                <p:cNvPr id="16" name="Inkt 15">
                  <a:extLst>
                    <a:ext uri="{FF2B5EF4-FFF2-40B4-BE49-F238E27FC236}">
                      <a16:creationId xmlns:a16="http://schemas.microsoft.com/office/drawing/2014/main" id="{F395909D-AB1F-4935-B993-DAD17B744BD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60048" y="1005484"/>
                  <a:ext cx="5482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t 17">
                  <a:extLst>
                    <a:ext uri="{FF2B5EF4-FFF2-40B4-BE49-F238E27FC236}">
                      <a16:creationId xmlns:a16="http://schemas.microsoft.com/office/drawing/2014/main" id="{9108E786-1F3C-48AC-AFBE-A806B57DDF9E}"/>
                    </a:ext>
                  </a:extLst>
                </p14:cNvPr>
                <p14:cNvContentPartPr/>
                <p14:nvPr/>
              </p14:nvContentPartPr>
              <p14:xfrm>
                <a:off x="8957448" y="944644"/>
                <a:ext cx="95400" cy="171000"/>
              </p14:xfrm>
            </p:contentPart>
          </mc:Choice>
          <mc:Fallback xmlns="">
            <p:pic>
              <p:nvPicPr>
                <p:cNvPr id="18" name="Inkt 17">
                  <a:extLst>
                    <a:ext uri="{FF2B5EF4-FFF2-40B4-BE49-F238E27FC236}">
                      <a16:creationId xmlns:a16="http://schemas.microsoft.com/office/drawing/2014/main" id="{9108E786-1F3C-48AC-AFBE-A806B57DDF9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948448" y="936004"/>
                  <a:ext cx="113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t 18">
                  <a:extLst>
                    <a:ext uri="{FF2B5EF4-FFF2-40B4-BE49-F238E27FC236}">
                      <a16:creationId xmlns:a16="http://schemas.microsoft.com/office/drawing/2014/main" id="{FB89F0CC-37B4-46A3-A020-F928B3BE1676}"/>
                    </a:ext>
                  </a:extLst>
                </p14:cNvPr>
                <p14:cNvContentPartPr/>
                <p14:nvPr/>
              </p14:nvContentPartPr>
              <p14:xfrm>
                <a:off x="9160848" y="790564"/>
                <a:ext cx="299520" cy="263160"/>
              </p14:xfrm>
            </p:contentPart>
          </mc:Choice>
          <mc:Fallback xmlns="">
            <p:pic>
              <p:nvPicPr>
                <p:cNvPr id="19" name="Inkt 18">
                  <a:extLst>
                    <a:ext uri="{FF2B5EF4-FFF2-40B4-BE49-F238E27FC236}">
                      <a16:creationId xmlns:a16="http://schemas.microsoft.com/office/drawing/2014/main" id="{FB89F0CC-37B4-46A3-A020-F928B3BE167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51848" y="781924"/>
                  <a:ext cx="3171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t 19">
                  <a:extLst>
                    <a:ext uri="{FF2B5EF4-FFF2-40B4-BE49-F238E27FC236}">
                      <a16:creationId xmlns:a16="http://schemas.microsoft.com/office/drawing/2014/main" id="{D36E377E-3215-4254-BFEA-921994E51A2A}"/>
                    </a:ext>
                  </a:extLst>
                </p14:cNvPr>
                <p14:cNvContentPartPr/>
                <p14:nvPr/>
              </p14:nvContentPartPr>
              <p14:xfrm>
                <a:off x="9418608" y="795244"/>
                <a:ext cx="313560" cy="166680"/>
              </p14:xfrm>
            </p:contentPart>
          </mc:Choice>
          <mc:Fallback xmlns="">
            <p:pic>
              <p:nvPicPr>
                <p:cNvPr id="20" name="Inkt 19">
                  <a:extLst>
                    <a:ext uri="{FF2B5EF4-FFF2-40B4-BE49-F238E27FC236}">
                      <a16:creationId xmlns:a16="http://schemas.microsoft.com/office/drawing/2014/main" id="{D36E377E-3215-4254-BFEA-921994E51A2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409608" y="786604"/>
                  <a:ext cx="3312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" name="Inkt 20">
                  <a:extLst>
                    <a:ext uri="{FF2B5EF4-FFF2-40B4-BE49-F238E27FC236}">
                      <a16:creationId xmlns:a16="http://schemas.microsoft.com/office/drawing/2014/main" id="{ED98C9A7-9EEE-45CB-9EE1-4B3166985535}"/>
                    </a:ext>
                  </a:extLst>
                </p14:cNvPr>
                <p14:cNvContentPartPr/>
                <p14:nvPr/>
              </p14:nvContentPartPr>
              <p14:xfrm>
                <a:off x="9731808" y="719644"/>
                <a:ext cx="367200" cy="201600"/>
              </p14:xfrm>
            </p:contentPart>
          </mc:Choice>
          <mc:Fallback xmlns="">
            <p:pic>
              <p:nvPicPr>
                <p:cNvPr id="21" name="Inkt 20">
                  <a:extLst>
                    <a:ext uri="{FF2B5EF4-FFF2-40B4-BE49-F238E27FC236}">
                      <a16:creationId xmlns:a16="http://schemas.microsoft.com/office/drawing/2014/main" id="{ED98C9A7-9EEE-45CB-9EE1-4B316698553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722808" y="711004"/>
                  <a:ext cx="38484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ep 29">
            <a:extLst>
              <a:ext uri="{FF2B5EF4-FFF2-40B4-BE49-F238E27FC236}">
                <a16:creationId xmlns:a16="http://schemas.microsoft.com/office/drawing/2014/main" id="{72B448A1-A648-47B1-82A5-FCEE6D7DD28D}"/>
              </a:ext>
            </a:extLst>
          </p:cNvPr>
          <p:cNvGrpSpPr/>
          <p:nvPr/>
        </p:nvGrpSpPr>
        <p:grpSpPr>
          <a:xfrm>
            <a:off x="6276168" y="2594884"/>
            <a:ext cx="784080" cy="464760"/>
            <a:chOff x="6276168" y="2594884"/>
            <a:chExt cx="784080" cy="46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t 22">
                  <a:extLst>
                    <a:ext uri="{FF2B5EF4-FFF2-40B4-BE49-F238E27FC236}">
                      <a16:creationId xmlns:a16="http://schemas.microsoft.com/office/drawing/2014/main" id="{EAED13A2-A918-4581-97E2-848C5138C29C}"/>
                    </a:ext>
                  </a:extLst>
                </p14:cNvPr>
                <p14:cNvContentPartPr/>
                <p14:nvPr/>
              </p14:nvContentPartPr>
              <p14:xfrm>
                <a:off x="6348168" y="2621164"/>
                <a:ext cx="390240" cy="115920"/>
              </p14:xfrm>
            </p:contentPart>
          </mc:Choice>
          <mc:Fallback xmlns="">
            <p:pic>
              <p:nvPicPr>
                <p:cNvPr id="23" name="Inkt 22">
                  <a:extLst>
                    <a:ext uri="{FF2B5EF4-FFF2-40B4-BE49-F238E27FC236}">
                      <a16:creationId xmlns:a16="http://schemas.microsoft.com/office/drawing/2014/main" id="{EAED13A2-A918-4581-97E2-848C5138C29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39528" y="2612524"/>
                  <a:ext cx="407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Inkt 23">
                  <a:extLst>
                    <a:ext uri="{FF2B5EF4-FFF2-40B4-BE49-F238E27FC236}">
                      <a16:creationId xmlns:a16="http://schemas.microsoft.com/office/drawing/2014/main" id="{06641D87-E386-41BB-B4A2-C42F0AB81E79}"/>
                    </a:ext>
                  </a:extLst>
                </p14:cNvPr>
                <p14:cNvContentPartPr/>
                <p14:nvPr/>
              </p14:nvContentPartPr>
              <p14:xfrm>
                <a:off x="6362208" y="2594884"/>
                <a:ext cx="452520" cy="151920"/>
              </p14:xfrm>
            </p:contentPart>
          </mc:Choice>
          <mc:Fallback xmlns="">
            <p:pic>
              <p:nvPicPr>
                <p:cNvPr id="24" name="Inkt 23">
                  <a:extLst>
                    <a:ext uri="{FF2B5EF4-FFF2-40B4-BE49-F238E27FC236}">
                      <a16:creationId xmlns:a16="http://schemas.microsoft.com/office/drawing/2014/main" id="{06641D87-E386-41BB-B4A2-C42F0AB81E7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53208" y="2585884"/>
                  <a:ext cx="470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6" name="Inkt 25">
                  <a:extLst>
                    <a:ext uri="{FF2B5EF4-FFF2-40B4-BE49-F238E27FC236}">
                      <a16:creationId xmlns:a16="http://schemas.microsoft.com/office/drawing/2014/main" id="{60EF50F2-084E-4DAF-B315-410AAC9A2E7F}"/>
                    </a:ext>
                  </a:extLst>
                </p14:cNvPr>
                <p14:cNvContentPartPr/>
                <p14:nvPr/>
              </p14:nvContentPartPr>
              <p14:xfrm>
                <a:off x="6276168" y="2907724"/>
                <a:ext cx="27720" cy="149400"/>
              </p14:xfrm>
            </p:contentPart>
          </mc:Choice>
          <mc:Fallback xmlns="">
            <p:pic>
              <p:nvPicPr>
                <p:cNvPr id="26" name="Inkt 25">
                  <a:extLst>
                    <a:ext uri="{FF2B5EF4-FFF2-40B4-BE49-F238E27FC236}">
                      <a16:creationId xmlns:a16="http://schemas.microsoft.com/office/drawing/2014/main" id="{60EF50F2-084E-4DAF-B315-410AAC9A2E7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67168" y="2898724"/>
                  <a:ext cx="45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7" name="Inkt 26">
                  <a:extLst>
                    <a:ext uri="{FF2B5EF4-FFF2-40B4-BE49-F238E27FC236}">
                      <a16:creationId xmlns:a16="http://schemas.microsoft.com/office/drawing/2014/main" id="{F3CA8794-3615-4514-9059-BE9C42BDC25A}"/>
                    </a:ext>
                  </a:extLst>
                </p14:cNvPr>
                <p14:cNvContentPartPr/>
                <p14:nvPr/>
              </p14:nvContentPartPr>
              <p14:xfrm>
                <a:off x="6384888" y="2882884"/>
                <a:ext cx="199800" cy="176760"/>
              </p14:xfrm>
            </p:contentPart>
          </mc:Choice>
          <mc:Fallback xmlns="">
            <p:pic>
              <p:nvPicPr>
                <p:cNvPr id="27" name="Inkt 26">
                  <a:extLst>
                    <a:ext uri="{FF2B5EF4-FFF2-40B4-BE49-F238E27FC236}">
                      <a16:creationId xmlns:a16="http://schemas.microsoft.com/office/drawing/2014/main" id="{F3CA8794-3615-4514-9059-BE9C42BDC25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75888" y="2874244"/>
                  <a:ext cx="217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8" name="Inkt 27">
                  <a:extLst>
                    <a:ext uri="{FF2B5EF4-FFF2-40B4-BE49-F238E27FC236}">
                      <a16:creationId xmlns:a16="http://schemas.microsoft.com/office/drawing/2014/main" id="{B0B03067-C4CD-4E43-ABA8-2491DEEB82FC}"/>
                    </a:ext>
                  </a:extLst>
                </p14:cNvPr>
                <p14:cNvContentPartPr/>
                <p14:nvPr/>
              </p14:nvContentPartPr>
              <p14:xfrm>
                <a:off x="6556968" y="2890444"/>
                <a:ext cx="191520" cy="145800"/>
              </p14:xfrm>
            </p:contentPart>
          </mc:Choice>
          <mc:Fallback xmlns="">
            <p:pic>
              <p:nvPicPr>
                <p:cNvPr id="28" name="Inkt 27">
                  <a:extLst>
                    <a:ext uri="{FF2B5EF4-FFF2-40B4-BE49-F238E27FC236}">
                      <a16:creationId xmlns:a16="http://schemas.microsoft.com/office/drawing/2014/main" id="{B0B03067-C4CD-4E43-ABA8-2491DEEB82F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47968" y="2881804"/>
                  <a:ext cx="2091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9" name="Inkt 28">
                  <a:extLst>
                    <a:ext uri="{FF2B5EF4-FFF2-40B4-BE49-F238E27FC236}">
                      <a16:creationId xmlns:a16="http://schemas.microsoft.com/office/drawing/2014/main" id="{B4C66CEB-CD6C-4461-8540-5D5D4404F0EF}"/>
                    </a:ext>
                  </a:extLst>
                </p14:cNvPr>
                <p14:cNvContentPartPr/>
                <p14:nvPr/>
              </p14:nvContentPartPr>
              <p14:xfrm>
                <a:off x="6783408" y="2847244"/>
                <a:ext cx="276840" cy="152640"/>
              </p14:xfrm>
            </p:contentPart>
          </mc:Choice>
          <mc:Fallback xmlns="">
            <p:pic>
              <p:nvPicPr>
                <p:cNvPr id="29" name="Inkt 28">
                  <a:extLst>
                    <a:ext uri="{FF2B5EF4-FFF2-40B4-BE49-F238E27FC236}">
                      <a16:creationId xmlns:a16="http://schemas.microsoft.com/office/drawing/2014/main" id="{B4C66CEB-CD6C-4461-8540-5D5D4404F0E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74408" y="2838244"/>
                  <a:ext cx="294480" cy="17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t 30">
                <a:extLst>
                  <a:ext uri="{FF2B5EF4-FFF2-40B4-BE49-F238E27FC236}">
                    <a16:creationId xmlns:a16="http://schemas.microsoft.com/office/drawing/2014/main" id="{62B932E7-46A0-4529-90AF-75E31B72BC81}"/>
                  </a:ext>
                </a:extLst>
              </p14:cNvPr>
              <p14:cNvContentPartPr/>
              <p14:nvPr/>
            </p14:nvContentPartPr>
            <p14:xfrm>
              <a:off x="8114328" y="2190604"/>
              <a:ext cx="159480" cy="219240"/>
            </p14:xfrm>
          </p:contentPart>
        </mc:Choice>
        <mc:Fallback xmlns="">
          <p:pic>
            <p:nvPicPr>
              <p:cNvPr id="31" name="Inkt 30">
                <a:extLst>
                  <a:ext uri="{FF2B5EF4-FFF2-40B4-BE49-F238E27FC236}">
                    <a16:creationId xmlns:a16="http://schemas.microsoft.com/office/drawing/2014/main" id="{62B932E7-46A0-4529-90AF-75E31B72BC8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105688" y="2181964"/>
                <a:ext cx="177120" cy="23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ep 34">
            <a:extLst>
              <a:ext uri="{FF2B5EF4-FFF2-40B4-BE49-F238E27FC236}">
                <a16:creationId xmlns:a16="http://schemas.microsoft.com/office/drawing/2014/main" id="{600E2FF4-B2F8-4DFA-9ADD-9144B7B5F3B9}"/>
              </a:ext>
            </a:extLst>
          </p:cNvPr>
          <p:cNvGrpSpPr/>
          <p:nvPr/>
        </p:nvGrpSpPr>
        <p:grpSpPr>
          <a:xfrm>
            <a:off x="8191728" y="1841764"/>
            <a:ext cx="309600" cy="210240"/>
            <a:chOff x="8191728" y="1841764"/>
            <a:chExt cx="30960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" name="Inkt 31">
                  <a:extLst>
                    <a:ext uri="{FF2B5EF4-FFF2-40B4-BE49-F238E27FC236}">
                      <a16:creationId xmlns:a16="http://schemas.microsoft.com/office/drawing/2014/main" id="{7BC2DD7E-019F-47E0-B9F3-6BB71F1906BA}"/>
                    </a:ext>
                  </a:extLst>
                </p14:cNvPr>
                <p14:cNvContentPartPr/>
                <p14:nvPr/>
              </p14:nvContentPartPr>
              <p14:xfrm>
                <a:off x="8191728" y="1863364"/>
                <a:ext cx="23400" cy="180000"/>
              </p14:xfrm>
            </p:contentPart>
          </mc:Choice>
          <mc:Fallback xmlns="">
            <p:pic>
              <p:nvPicPr>
                <p:cNvPr id="32" name="Inkt 31">
                  <a:extLst>
                    <a:ext uri="{FF2B5EF4-FFF2-40B4-BE49-F238E27FC236}">
                      <a16:creationId xmlns:a16="http://schemas.microsoft.com/office/drawing/2014/main" id="{7BC2DD7E-019F-47E0-B9F3-6BB71F1906B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83088" y="1854724"/>
                  <a:ext cx="41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" name="Inkt 32">
                  <a:extLst>
                    <a:ext uri="{FF2B5EF4-FFF2-40B4-BE49-F238E27FC236}">
                      <a16:creationId xmlns:a16="http://schemas.microsoft.com/office/drawing/2014/main" id="{07B77F3C-DBDD-42E7-9CE6-984C81561E82}"/>
                    </a:ext>
                  </a:extLst>
                </p14:cNvPr>
                <p14:cNvContentPartPr/>
                <p14:nvPr/>
              </p14:nvContentPartPr>
              <p14:xfrm>
                <a:off x="8304048" y="1841764"/>
                <a:ext cx="197280" cy="210240"/>
              </p14:xfrm>
            </p:contentPart>
          </mc:Choice>
          <mc:Fallback xmlns="">
            <p:pic>
              <p:nvPicPr>
                <p:cNvPr id="33" name="Inkt 32">
                  <a:extLst>
                    <a:ext uri="{FF2B5EF4-FFF2-40B4-BE49-F238E27FC236}">
                      <a16:creationId xmlns:a16="http://schemas.microsoft.com/office/drawing/2014/main" id="{07B77F3C-DBDD-42E7-9CE6-984C81561E8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95408" y="1833124"/>
                  <a:ext cx="214920" cy="22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Inkt 33">
                <a:extLst>
                  <a:ext uri="{FF2B5EF4-FFF2-40B4-BE49-F238E27FC236}">
                    <a16:creationId xmlns:a16="http://schemas.microsoft.com/office/drawing/2014/main" id="{DE75BCDE-2377-49BE-8ADA-A0597F0E8D75}"/>
                  </a:ext>
                </a:extLst>
              </p14:cNvPr>
              <p14:cNvContentPartPr/>
              <p14:nvPr/>
            </p14:nvContentPartPr>
            <p14:xfrm>
              <a:off x="8104968" y="2203924"/>
              <a:ext cx="417960" cy="169560"/>
            </p14:xfrm>
          </p:contentPart>
        </mc:Choice>
        <mc:Fallback xmlns="">
          <p:pic>
            <p:nvPicPr>
              <p:cNvPr id="34" name="Inkt 33">
                <a:extLst>
                  <a:ext uri="{FF2B5EF4-FFF2-40B4-BE49-F238E27FC236}">
                    <a16:creationId xmlns:a16="http://schemas.microsoft.com/office/drawing/2014/main" id="{DE75BCDE-2377-49BE-8ADA-A0597F0E8D7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096328" y="2194924"/>
                <a:ext cx="435600" cy="18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0141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E84E3F-42F3-4114-8748-6318FB05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69E4DF-C1F2-4C0A-9CFE-F1D274376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9496824-C2E9-4210-A612-2570769A3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027" y="0"/>
            <a:ext cx="3151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94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DE8AB7-63D5-4AAF-B84D-DEDBF6F7C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962518-C397-4106-9934-3F80DD109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107FED1-BCA6-4983-8F68-5CDC296E5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130" y="0"/>
            <a:ext cx="6985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74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62252-9813-4557-89FE-AEA8463E1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57F05E-6175-4A3A-A517-31EB918E1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FAF0779-4F49-4A07-9749-EC962D251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075" y="657225"/>
            <a:ext cx="413385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17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081B61-FA3D-4E7B-95D8-5E5D589DC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B68B05-0C58-4DD5-96A1-91F731E3B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D93AB10-CBDA-4C56-93B6-7706A3BE2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5" y="1157287"/>
            <a:ext cx="65341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80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78F8BE-AE12-4CCC-9DA3-DC6A446BD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ACE704-03C2-4716-9574-B77A03409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9C86465-D68F-4005-8E96-C262C1F6E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5" y="619125"/>
            <a:ext cx="428625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80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A22EC-FFAB-46AC-B077-F3C61F551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2BF9BD-19A7-422D-9B49-CCB7A3CCF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7B4F063-C0AE-4345-B18A-2B5C69534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116" y="0"/>
            <a:ext cx="3217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09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228D8-66F6-4674-875B-844A46C48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3D4AF2-5E24-4935-9C61-331CC02FD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7C18C1D-1FEA-41AD-95A0-07DDC6061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12" y="1957387"/>
            <a:ext cx="82581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16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C74DCF-F04B-4853-8A79-9CDB8F6EF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A1BA32-6CD0-435D-97FD-7E27C014D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B5C6DD6-F4E0-4FD2-AF53-140886A8F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5" y="1057275"/>
            <a:ext cx="42862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7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6F72BB-2618-4272-9061-F30760611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Hoe ziet het blok er uit?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77AA89-2D59-42A9-B15D-8622C75CA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Wekelijks online theorie, ongeveer 30 minuten per keer</a:t>
            </a:r>
          </a:p>
          <a:p>
            <a:r>
              <a:rPr lang="nl-NL" dirty="0"/>
              <a:t>Totaal 7 weken</a:t>
            </a:r>
          </a:p>
          <a:p>
            <a:r>
              <a:rPr lang="nl-NL" dirty="0"/>
              <a:t>Elke week een opdracht.</a:t>
            </a:r>
          </a:p>
          <a:p>
            <a:r>
              <a:rPr lang="nl-NL" dirty="0"/>
              <a:t>In laatste week een toets met 10 open vragen.</a:t>
            </a:r>
          </a:p>
          <a:p>
            <a:r>
              <a:rPr lang="nl-NL" dirty="0"/>
              <a:t>Zijn er vragen of onduidelijkheden, </a:t>
            </a:r>
            <a:r>
              <a:rPr lang="nl-NL" dirty="0">
                <a:hlinkClick r:id="rId2"/>
              </a:rPr>
              <a:t>lc.heestermans@alfa-college.nl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61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6EEC71-5233-41CA-86D6-FC85AA075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E3B1673-8686-4BC6-A00B-52567AD68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31" y="1898984"/>
            <a:ext cx="8372475" cy="43434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82C1E79-5E2D-4DAC-9495-DDBBF3728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157" y="168195"/>
            <a:ext cx="2490305" cy="293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16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0732F5-1FD2-4F0D-8C79-95A3188D5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81B08FC6-3D7E-4B84-974C-6026C0466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4D7E083-66B9-4D26-A384-8B8F88C71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411" y="92704"/>
            <a:ext cx="7162474" cy="640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21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D56DEA-15CD-42A0-8428-AF6E942A5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967651-7BE6-4EC9-8180-55132116C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D241C1E-C053-427A-B6FA-D806A86A8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312" y="585787"/>
            <a:ext cx="414337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2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2C858-C1DC-43F0-8998-738A31C39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metselwerk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44E7D42-4E6F-4AFA-A31D-9004C1ADF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869" y="1995047"/>
            <a:ext cx="4584015" cy="29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73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2C858-C1DC-43F0-8998-738A31C39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metselwerk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4AD9BDA-3547-48ED-8BA8-F50A3A4F7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213" y="1908652"/>
            <a:ext cx="5171162" cy="387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19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2C858-C1DC-43F0-8998-738A31C39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metselwerk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F80CEAE-3FF7-4064-9871-2385A43BF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2828925"/>
            <a:ext cx="81724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03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2C858-C1DC-43F0-8998-738A31C39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metselwerk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BB1D99-8735-4D14-BAA6-3E6CDFFA9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1957387"/>
            <a:ext cx="84963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32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5D846-5E69-438D-8F47-4F096A18A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8602AD-39B9-4683-BB2E-424B15615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7A1540A-24D4-4406-8D3D-FD7029A19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87" y="1628775"/>
            <a:ext cx="705802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68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B62845-BC90-4FD0-9ED1-80426C09C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C9DBBC-E607-4FBB-AD97-F4D624DE1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9F1F149-FFCC-40EC-9BFE-ECC79550C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624" y="0"/>
            <a:ext cx="8024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1181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D021C695900A43BD8EF34C6FF0CAC2" ma:contentTypeVersion="13" ma:contentTypeDescription="Een nieuw document maken." ma:contentTypeScope="" ma:versionID="75b44d7ebbf4d7e976ab2f702748ae11">
  <xsd:schema xmlns:xsd="http://www.w3.org/2001/XMLSchema" xmlns:xs="http://www.w3.org/2001/XMLSchema" xmlns:p="http://schemas.microsoft.com/office/2006/metadata/properties" xmlns:ns3="9cf80f9e-8460-4c81-9d9b-bdf6afe1f0bd" xmlns:ns4="0fd13cd3-7ddf-4124-ae89-27ac73ba24ce" targetNamespace="http://schemas.microsoft.com/office/2006/metadata/properties" ma:root="true" ma:fieldsID="f0f1d5c15b6ab045647d9d045934ae6d" ns3:_="" ns4:_="">
    <xsd:import namespace="9cf80f9e-8460-4c81-9d9b-bdf6afe1f0bd"/>
    <xsd:import namespace="0fd13cd3-7ddf-4124-ae89-27ac73ba24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0f9e-8460-4c81-9d9b-bdf6afe1f0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d13cd3-7ddf-4124-ae89-27ac73ba24c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BDCDC8-0022-430C-BD0B-7DA2234B48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2D8367-BCD1-4FE4-9C44-2D7413007B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80f9e-8460-4c81-9d9b-bdf6afe1f0bd"/>
    <ds:schemaRef ds:uri="0fd13cd3-7ddf-4124-ae89-27ac73ba24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0F2272-0821-4675-95FF-5678600610FA}">
  <ds:schemaRefs>
    <ds:schemaRef ds:uri="0fd13cd3-7ddf-4124-ae89-27ac73ba24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cf80f9e-8460-4c81-9d9b-bdf6afe1f0b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68</Words>
  <Application>Microsoft Office PowerPoint</Application>
  <PresentationFormat>Breedbeeld</PresentationFormat>
  <Paragraphs>18</Paragraphs>
  <Slides>32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Kantoorthema</vt:lpstr>
      <vt:lpstr>Bouwkunde 1.1</vt:lpstr>
      <vt:lpstr>Onderwerp dit blok</vt:lpstr>
      <vt:lpstr>Hoe ziet het blok er uit?</vt:lpstr>
      <vt:lpstr>metselwerk</vt:lpstr>
      <vt:lpstr>metselwerk</vt:lpstr>
      <vt:lpstr>metselwerk</vt:lpstr>
      <vt:lpstr>metselwerk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Bouwkunde 2.4</dc:title>
  <dc:creator>Heestermans, Rens</dc:creator>
  <cp:lastModifiedBy>Heestermans, Rens</cp:lastModifiedBy>
  <cp:revision>3</cp:revision>
  <dcterms:created xsi:type="dcterms:W3CDTF">2020-05-01T10:49:07Z</dcterms:created>
  <dcterms:modified xsi:type="dcterms:W3CDTF">2020-09-10T07:20:46Z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0x01010068D021C695900A43BD8EF34C6FF0CAC2</vt:lpwstr>
  </property>
</Properties>
</file>